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2"/>
  </p:notesMasterIdLst>
  <p:sldIdLst>
    <p:sldId id="256" r:id="rId2"/>
    <p:sldId id="257" r:id="rId3"/>
    <p:sldId id="258" r:id="rId4"/>
    <p:sldId id="260" r:id="rId5"/>
    <p:sldId id="312" r:id="rId6"/>
    <p:sldId id="315" r:id="rId7"/>
    <p:sldId id="314" r:id="rId8"/>
    <p:sldId id="319" r:id="rId9"/>
    <p:sldId id="266" r:id="rId10"/>
    <p:sldId id="261" r:id="rId11"/>
    <p:sldId id="316" r:id="rId12"/>
    <p:sldId id="321" r:id="rId13"/>
    <p:sldId id="259" r:id="rId14"/>
    <p:sldId id="322" r:id="rId15"/>
    <p:sldId id="323" r:id="rId16"/>
    <p:sldId id="317" r:id="rId17"/>
    <p:sldId id="324" r:id="rId18"/>
    <p:sldId id="325" r:id="rId19"/>
    <p:sldId id="326" r:id="rId20"/>
    <p:sldId id="320" r:id="rId21"/>
  </p:sldIdLst>
  <p:sldSz cx="9144000" cy="5143500" type="screen16x9"/>
  <p:notesSz cx="6858000" cy="9144000"/>
  <p:embeddedFontLst>
    <p:embeddedFont>
      <p:font typeface="Barlow" panose="00000500000000000000" pitchFamily="2" charset="0"/>
      <p:regular r:id="rId23"/>
      <p:bold r:id="rId24"/>
      <p:italic r:id="rId25"/>
      <p:boldItalic r:id="rId26"/>
    </p:embeddedFont>
    <p:embeddedFont>
      <p:font typeface="Bebas Neue" panose="020B0606020202050201" pitchFamily="34" charset="0"/>
      <p:regular r:id="rId27"/>
    </p:embeddedFont>
    <p:embeddedFont>
      <p:font typeface="Nunito Light" pitchFamily="2" charset="-52"/>
      <p:regular r:id="rId28"/>
      <p:italic r:id="rId29"/>
    </p:embeddedFont>
    <p:embeddedFont>
      <p:font typeface="Raleway ExtraBold" pitchFamily="2" charset="-52"/>
      <p:bold r:id="rId30"/>
      <p:boldItalic r:id="rId31"/>
    </p:embeddedFont>
    <p:embeddedFont>
      <p:font typeface="Roboto Condensed Light" panose="02000000000000000000" pitchFamily="2" charset="0"/>
      <p:regular r:id="rId32"/>
      <p: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A7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63B4B3-F150-4A64-BDB5-513C8B1BAA3E}">
  <a:tblStyle styleId="{8D63B4B3-F150-4A64-BDB5-513C8B1BAA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323EC6C-1D32-4ABC-A344-34A76BB4414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265" autoAdjust="0"/>
    <p:restoredTop sz="94660"/>
  </p:normalViewPr>
  <p:slideViewPr>
    <p:cSldViewPr snapToGrid="0">
      <p:cViewPr varScale="1">
        <p:scale>
          <a:sx n="148" d="100"/>
          <a:sy n="148" d="100"/>
        </p:scale>
        <p:origin x="132" y="2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82631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fb74c86f7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fb74c86f7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7053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b74c86f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fb74c86f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fb74c86f7f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fb74c86f7f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294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gfb74c86f7f_0_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2" name="Google Shape;1842;gfb74c86f7f_0_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9504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8731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fb74c86f7f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fb74c86f7f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24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fb74c86f7f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fb74c86f7f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45400" y="1419146"/>
            <a:ext cx="7453200" cy="16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175225" y="3281554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flipH="1">
            <a:off x="-1569" y="4991006"/>
            <a:ext cx="9153332" cy="157200"/>
            <a:chOff x="-1488" y="4986300"/>
            <a:chExt cx="9153332" cy="157200"/>
          </a:xfrm>
        </p:grpSpPr>
        <p:sp>
          <p:nvSpPr>
            <p:cNvPr id="12" name="Google Shape;12;p2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-1488" y="4991006"/>
            <a:ext cx="9153332" cy="157200"/>
            <a:chOff x="-1488" y="4986300"/>
            <a:chExt cx="9153332" cy="157200"/>
          </a:xfrm>
        </p:grpSpPr>
        <p:sp>
          <p:nvSpPr>
            <p:cNvPr id="17" name="Google Shape;17;p2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1"/>
          <p:cNvSpPr/>
          <p:nvPr/>
        </p:nvSpPr>
        <p:spPr>
          <a:xfrm rot="10800000">
            <a:off x="4567086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1"/>
          <p:cNvSpPr/>
          <p:nvPr/>
        </p:nvSpPr>
        <p:spPr>
          <a:xfrm rot="10800000">
            <a:off x="2280421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1"/>
          <p:cNvSpPr/>
          <p:nvPr/>
        </p:nvSpPr>
        <p:spPr>
          <a:xfrm rot="10800000">
            <a:off x="-1488" y="4991006"/>
            <a:ext cx="2286900" cy="1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1"/>
          <p:cNvSpPr/>
          <p:nvPr/>
        </p:nvSpPr>
        <p:spPr>
          <a:xfrm rot="10800000">
            <a:off x="6849344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2"/>
          <p:cNvSpPr/>
          <p:nvPr/>
        </p:nvSpPr>
        <p:spPr>
          <a:xfrm rot="10800000" flipH="1">
            <a:off x="2296370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2"/>
          <p:cNvSpPr/>
          <p:nvPr/>
        </p:nvSpPr>
        <p:spPr>
          <a:xfrm rot="10800000" flipH="1">
            <a:off x="4583035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2"/>
          <p:cNvSpPr/>
          <p:nvPr/>
        </p:nvSpPr>
        <p:spPr>
          <a:xfrm rot="10800000" flipH="1">
            <a:off x="6864944" y="4991006"/>
            <a:ext cx="2286900" cy="1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2"/>
          <p:cNvSpPr/>
          <p:nvPr/>
        </p:nvSpPr>
        <p:spPr>
          <a:xfrm rot="10800000" flipH="1">
            <a:off x="-1488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" name="Google Shape;321;p32"/>
          <p:cNvGrpSpPr/>
          <p:nvPr/>
        </p:nvGrpSpPr>
        <p:grpSpPr>
          <a:xfrm>
            <a:off x="721500" y="1236425"/>
            <a:ext cx="7704000" cy="3334505"/>
            <a:chOff x="721500" y="1236425"/>
            <a:chExt cx="7704000" cy="3334505"/>
          </a:xfrm>
        </p:grpSpPr>
        <p:sp>
          <p:nvSpPr>
            <p:cNvPr id="322" name="Google Shape;322;p32"/>
            <p:cNvSpPr/>
            <p:nvPr/>
          </p:nvSpPr>
          <p:spPr>
            <a:xfrm>
              <a:off x="721500" y="1236425"/>
              <a:ext cx="7704000" cy="3334500"/>
            </a:xfrm>
            <a:prstGeom prst="roundRect">
              <a:avLst>
                <a:gd name="adj" fmla="val 492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3" name="Google Shape;323;p32"/>
            <p:cNvGrpSpPr/>
            <p:nvPr/>
          </p:nvGrpSpPr>
          <p:grpSpPr>
            <a:xfrm>
              <a:off x="7849155" y="1388837"/>
              <a:ext cx="572696" cy="3182093"/>
              <a:chOff x="7849155" y="1388837"/>
              <a:chExt cx="572696" cy="3182093"/>
            </a:xfrm>
          </p:grpSpPr>
          <p:grpSp>
            <p:nvGrpSpPr>
              <p:cNvPr id="324" name="Google Shape;324;p32"/>
              <p:cNvGrpSpPr/>
              <p:nvPr/>
            </p:nvGrpSpPr>
            <p:grpSpPr>
              <a:xfrm>
                <a:off x="7849155" y="1388837"/>
                <a:ext cx="420286" cy="106769"/>
                <a:chOff x="2098350" y="467225"/>
                <a:chExt cx="817200" cy="207600"/>
              </a:xfrm>
            </p:grpSpPr>
            <p:sp>
              <p:nvSpPr>
                <p:cNvPr id="325" name="Google Shape;325;p32"/>
                <p:cNvSpPr/>
                <p:nvPr/>
              </p:nvSpPr>
              <p:spPr>
                <a:xfrm>
                  <a:off x="2098350" y="467225"/>
                  <a:ext cx="207600" cy="2076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32"/>
                <p:cNvSpPr/>
                <p:nvPr/>
              </p:nvSpPr>
              <p:spPr>
                <a:xfrm>
                  <a:off x="2403150" y="467225"/>
                  <a:ext cx="207600" cy="2076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32"/>
                <p:cNvSpPr/>
                <p:nvPr/>
              </p:nvSpPr>
              <p:spPr>
                <a:xfrm>
                  <a:off x="2707950" y="467225"/>
                  <a:ext cx="207600" cy="207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8" name="Google Shape;328;p32"/>
              <p:cNvGrpSpPr/>
              <p:nvPr/>
            </p:nvGrpSpPr>
            <p:grpSpPr>
              <a:xfrm>
                <a:off x="7984751" y="4133830"/>
                <a:ext cx="437100" cy="437100"/>
                <a:chOff x="8116049" y="5584959"/>
                <a:chExt cx="437100" cy="437100"/>
              </a:xfrm>
            </p:grpSpPr>
            <p:sp>
              <p:nvSpPr>
                <p:cNvPr id="329" name="Google Shape;329;p32"/>
                <p:cNvSpPr/>
                <p:nvPr/>
              </p:nvSpPr>
              <p:spPr>
                <a:xfrm rot="-2700000">
                  <a:off x="8110375" y="5718657"/>
                  <a:ext cx="448447" cy="169706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32"/>
                <p:cNvSpPr/>
                <p:nvPr/>
              </p:nvSpPr>
              <p:spPr>
                <a:xfrm flipH="1">
                  <a:off x="8244350" y="5713350"/>
                  <a:ext cx="308700" cy="308700"/>
                </a:xfrm>
                <a:prstGeom prst="rtTriangle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2038200" y="206957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4114800" y="1326526"/>
            <a:ext cx="914400" cy="41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2542200" y="3039984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-1488" y="4991006"/>
            <a:ext cx="9153332" cy="157200"/>
            <a:chOff x="-1488" y="4986300"/>
            <a:chExt cx="9153332" cy="157200"/>
          </a:xfrm>
        </p:grpSpPr>
        <p:sp>
          <p:nvSpPr>
            <p:cNvPr id="26" name="Google Shape;26;p3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717000" y="508150"/>
            <a:ext cx="77040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716888" y="1294150"/>
            <a:ext cx="7704000" cy="31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2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34" name="Google Shape;34;p4"/>
          <p:cNvSpPr/>
          <p:nvPr/>
        </p:nvSpPr>
        <p:spPr>
          <a:xfrm rot="10800000">
            <a:off x="4567086" y="4991006"/>
            <a:ext cx="2286900" cy="1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4"/>
          <p:cNvSpPr/>
          <p:nvPr/>
        </p:nvSpPr>
        <p:spPr>
          <a:xfrm rot="10800000">
            <a:off x="2280421" y="4991006"/>
            <a:ext cx="22869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4"/>
          <p:cNvSpPr/>
          <p:nvPr/>
        </p:nvSpPr>
        <p:spPr>
          <a:xfrm rot="10800000">
            <a:off x="-1488" y="4991006"/>
            <a:ext cx="2286900" cy="1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4"/>
          <p:cNvSpPr/>
          <p:nvPr/>
        </p:nvSpPr>
        <p:spPr>
          <a:xfrm rot="10800000">
            <a:off x="6849344" y="4991006"/>
            <a:ext cx="2302500" cy="1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" name="Google Shape;38;p4"/>
          <p:cNvGrpSpPr/>
          <p:nvPr/>
        </p:nvGrpSpPr>
        <p:grpSpPr>
          <a:xfrm>
            <a:off x="716888" y="1160050"/>
            <a:ext cx="7704000" cy="3455700"/>
            <a:chOff x="716888" y="1160050"/>
            <a:chExt cx="7704000" cy="3455700"/>
          </a:xfrm>
        </p:grpSpPr>
        <p:sp>
          <p:nvSpPr>
            <p:cNvPr id="39" name="Google Shape;39;p4"/>
            <p:cNvSpPr/>
            <p:nvPr/>
          </p:nvSpPr>
          <p:spPr>
            <a:xfrm>
              <a:off x="716888" y="1160050"/>
              <a:ext cx="7704000" cy="34557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7832987" y="1312460"/>
              <a:ext cx="106800" cy="10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7989745" y="1312460"/>
              <a:ext cx="106800" cy="10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8146504" y="1312460"/>
              <a:ext cx="106800" cy="10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43;p4"/>
            <p:cNvGrpSpPr/>
            <p:nvPr/>
          </p:nvGrpSpPr>
          <p:grpSpPr>
            <a:xfrm>
              <a:off x="8025051" y="4298282"/>
              <a:ext cx="395836" cy="317468"/>
              <a:chOff x="7773503" y="3987878"/>
              <a:chExt cx="395836" cy="317468"/>
            </a:xfrm>
          </p:grpSpPr>
          <p:sp>
            <p:nvSpPr>
              <p:cNvPr id="44" name="Google Shape;44;p4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4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2266350" y="1520550"/>
            <a:ext cx="4611300" cy="25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2743200" lvl="5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3200400" lvl="6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302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7"/>
          <p:cNvSpPr/>
          <p:nvPr/>
        </p:nvSpPr>
        <p:spPr>
          <a:xfrm rot="10800000">
            <a:off x="4567086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7"/>
          <p:cNvSpPr/>
          <p:nvPr/>
        </p:nvSpPr>
        <p:spPr>
          <a:xfrm rot="10800000">
            <a:off x="2280421" y="4991006"/>
            <a:ext cx="2286900" cy="1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7"/>
          <p:cNvSpPr/>
          <p:nvPr/>
        </p:nvSpPr>
        <p:spPr>
          <a:xfrm rot="10800000">
            <a:off x="-1488" y="4991006"/>
            <a:ext cx="2286900" cy="1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7"/>
          <p:cNvSpPr/>
          <p:nvPr/>
        </p:nvSpPr>
        <p:spPr>
          <a:xfrm rot="10800000">
            <a:off x="6849344" y="4991006"/>
            <a:ext cx="23025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7"/>
          <p:cNvSpPr/>
          <p:nvPr/>
        </p:nvSpPr>
        <p:spPr>
          <a:xfrm>
            <a:off x="717000" y="508150"/>
            <a:ext cx="77040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 txBox="1">
            <a:spLocks noGrp="1"/>
          </p:cNvSpPr>
          <p:nvPr>
            <p:ph type="title"/>
          </p:nvPr>
        </p:nvSpPr>
        <p:spPr>
          <a:xfrm>
            <a:off x="1999350" y="1618350"/>
            <a:ext cx="5145300" cy="19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4" name="Google Shape;74;p8"/>
          <p:cNvSpPr/>
          <p:nvPr/>
        </p:nvSpPr>
        <p:spPr>
          <a:xfrm rot="10800000">
            <a:off x="4567086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/>
          <p:nvPr/>
        </p:nvSpPr>
        <p:spPr>
          <a:xfrm rot="10800000">
            <a:off x="2280421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8"/>
          <p:cNvSpPr/>
          <p:nvPr/>
        </p:nvSpPr>
        <p:spPr>
          <a:xfrm rot="10800000">
            <a:off x="-1488" y="4991006"/>
            <a:ext cx="2286900" cy="1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8"/>
          <p:cNvSpPr/>
          <p:nvPr/>
        </p:nvSpPr>
        <p:spPr>
          <a:xfrm rot="10800000">
            <a:off x="6849344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>
            <a:spLocks noGrp="1"/>
          </p:cNvSpPr>
          <p:nvPr>
            <p:ph type="title"/>
          </p:nvPr>
        </p:nvSpPr>
        <p:spPr>
          <a:xfrm>
            <a:off x="2825850" y="1788804"/>
            <a:ext cx="3492300" cy="10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ubTitle" idx="1"/>
          </p:nvPr>
        </p:nvSpPr>
        <p:spPr>
          <a:xfrm>
            <a:off x="2424600" y="2805996"/>
            <a:ext cx="42948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81" name="Google Shape;81;p9"/>
          <p:cNvGrpSpPr/>
          <p:nvPr/>
        </p:nvGrpSpPr>
        <p:grpSpPr>
          <a:xfrm flipH="1">
            <a:off x="-1488" y="4991006"/>
            <a:ext cx="9153332" cy="157200"/>
            <a:chOff x="-1488" y="4986300"/>
            <a:chExt cx="9153332" cy="157200"/>
          </a:xfrm>
        </p:grpSpPr>
        <p:sp>
          <p:nvSpPr>
            <p:cNvPr id="82" name="Google Shape;82;p9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9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9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9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>
            <a:spLocks noGrp="1"/>
          </p:cNvSpPr>
          <p:nvPr>
            <p:ph type="title"/>
          </p:nvPr>
        </p:nvSpPr>
        <p:spPr>
          <a:xfrm>
            <a:off x="1859017" y="1611966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1859017" y="196989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2"/>
          </p:nvPr>
        </p:nvSpPr>
        <p:spPr>
          <a:xfrm>
            <a:off x="5851935" y="1601180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3"/>
          </p:nvPr>
        </p:nvSpPr>
        <p:spPr>
          <a:xfrm>
            <a:off x="5851935" y="195910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4"/>
          </p:nvPr>
        </p:nvSpPr>
        <p:spPr>
          <a:xfrm>
            <a:off x="1859017" y="3250929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5"/>
          </p:nvPr>
        </p:nvSpPr>
        <p:spPr>
          <a:xfrm>
            <a:off x="1859017" y="360294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6"/>
          </p:nvPr>
        </p:nvSpPr>
        <p:spPr>
          <a:xfrm>
            <a:off x="5851935" y="3253932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7"/>
          </p:nvPr>
        </p:nvSpPr>
        <p:spPr>
          <a:xfrm>
            <a:off x="5851935" y="36059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8" hasCustomPrompt="1"/>
          </p:nvPr>
        </p:nvSpPr>
        <p:spPr>
          <a:xfrm>
            <a:off x="1037142" y="173316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9" hasCustomPrompt="1"/>
          </p:nvPr>
        </p:nvSpPr>
        <p:spPr>
          <a:xfrm>
            <a:off x="1037153" y="337213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13" hasCustomPrompt="1"/>
          </p:nvPr>
        </p:nvSpPr>
        <p:spPr>
          <a:xfrm>
            <a:off x="5052386" y="1798754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14" hasCustomPrompt="1"/>
          </p:nvPr>
        </p:nvSpPr>
        <p:spPr>
          <a:xfrm>
            <a:off x="5056917" y="344854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14" name="Google Shape;114;p13"/>
          <p:cNvGrpSpPr/>
          <p:nvPr/>
        </p:nvGrpSpPr>
        <p:grpSpPr>
          <a:xfrm>
            <a:off x="-1488" y="4991006"/>
            <a:ext cx="9153332" cy="157200"/>
            <a:chOff x="-1488" y="4986300"/>
            <a:chExt cx="9153332" cy="157200"/>
          </a:xfrm>
        </p:grpSpPr>
        <p:sp>
          <p:nvSpPr>
            <p:cNvPr id="115" name="Google Shape;115;p13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3"/>
          <p:cNvSpPr/>
          <p:nvPr/>
        </p:nvSpPr>
        <p:spPr>
          <a:xfrm>
            <a:off x="717000" y="508150"/>
            <a:ext cx="77040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5"/>
          <p:cNvSpPr txBox="1">
            <a:spLocks noGrp="1"/>
          </p:cNvSpPr>
          <p:nvPr>
            <p:ph type="title"/>
          </p:nvPr>
        </p:nvSpPr>
        <p:spPr>
          <a:xfrm>
            <a:off x="2038200" y="1428248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title" idx="2" hasCustomPrompt="1"/>
          </p:nvPr>
        </p:nvSpPr>
        <p:spPr>
          <a:xfrm>
            <a:off x="4114800" y="3107998"/>
            <a:ext cx="9144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1"/>
          </p:nvPr>
        </p:nvSpPr>
        <p:spPr>
          <a:xfrm>
            <a:off x="2542200" y="2398658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5"/>
          <p:cNvSpPr/>
          <p:nvPr/>
        </p:nvSpPr>
        <p:spPr>
          <a:xfrm rot="10800000" flipH="1">
            <a:off x="2296370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5"/>
          <p:cNvSpPr/>
          <p:nvPr/>
        </p:nvSpPr>
        <p:spPr>
          <a:xfrm rot="10800000" flipH="1">
            <a:off x="4583035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5"/>
          <p:cNvSpPr/>
          <p:nvPr/>
        </p:nvSpPr>
        <p:spPr>
          <a:xfrm rot="10800000" flipH="1">
            <a:off x="6864944" y="4991006"/>
            <a:ext cx="2286900" cy="1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5"/>
          <p:cNvSpPr/>
          <p:nvPr/>
        </p:nvSpPr>
        <p:spPr>
          <a:xfrm rot="10800000" flipH="1">
            <a:off x="-1488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539496"/>
            <a:ext cx="770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1" r:id="rId9"/>
    <p:sldLayoutId id="2147483677" r:id="rId10"/>
    <p:sldLayoutId id="214748367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Km2WD3xl/pla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36"/>
          <p:cNvGrpSpPr/>
          <p:nvPr/>
        </p:nvGrpSpPr>
        <p:grpSpPr>
          <a:xfrm>
            <a:off x="717644" y="843900"/>
            <a:ext cx="7704000" cy="3455700"/>
            <a:chOff x="717644" y="841542"/>
            <a:chExt cx="7704000" cy="3455700"/>
          </a:xfrm>
        </p:grpSpPr>
        <p:sp>
          <p:nvSpPr>
            <p:cNvPr id="342" name="Google Shape;342;p36"/>
            <p:cNvSpPr/>
            <p:nvPr/>
          </p:nvSpPr>
          <p:spPr>
            <a:xfrm>
              <a:off x="717644" y="841542"/>
              <a:ext cx="7704000" cy="34557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3" name="Google Shape;343;p36"/>
            <p:cNvGrpSpPr/>
            <p:nvPr/>
          </p:nvGrpSpPr>
          <p:grpSpPr>
            <a:xfrm>
              <a:off x="7853662" y="993960"/>
              <a:ext cx="420286" cy="106769"/>
              <a:chOff x="2098350" y="467225"/>
              <a:chExt cx="817200" cy="207600"/>
            </a:xfrm>
          </p:grpSpPr>
          <p:sp>
            <p:nvSpPr>
              <p:cNvPr id="344" name="Google Shape;344;p36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6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6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7" name="Google Shape;347;p36"/>
            <p:cNvGrpSpPr/>
            <p:nvPr/>
          </p:nvGrpSpPr>
          <p:grpSpPr>
            <a:xfrm>
              <a:off x="8025808" y="3979774"/>
              <a:ext cx="395836" cy="317468"/>
              <a:chOff x="7773503" y="3987878"/>
              <a:chExt cx="395836" cy="317468"/>
            </a:xfrm>
          </p:grpSpPr>
          <p:sp>
            <p:nvSpPr>
              <p:cNvPr id="348" name="Google Shape;348;p36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6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0" name="Google Shape;350;p36"/>
          <p:cNvSpPr/>
          <p:nvPr/>
        </p:nvSpPr>
        <p:spPr>
          <a:xfrm>
            <a:off x="2602385" y="3300424"/>
            <a:ext cx="3743912" cy="840442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1" name="Google Shape;351;p36"/>
          <p:cNvSpPr txBox="1">
            <a:spLocks noGrp="1"/>
          </p:cNvSpPr>
          <p:nvPr>
            <p:ph type="ctrTitle"/>
          </p:nvPr>
        </p:nvSpPr>
        <p:spPr>
          <a:xfrm>
            <a:off x="717644" y="1103087"/>
            <a:ext cx="7580956" cy="19960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E-bazar.net</a:t>
            </a:r>
            <a:br>
              <a:rPr lang="en-US" sz="7000" dirty="0">
                <a:solidFill>
                  <a:schemeClr val="accent1"/>
                </a:solidFill>
              </a:rPr>
            </a:br>
            <a:r>
              <a:rPr lang="en-US" sz="1100" dirty="0">
                <a:solidFill>
                  <a:schemeClr val="accent1"/>
                </a:solidFill>
                <a:latin typeface="+mj-lt"/>
              </a:rPr>
              <a:t>Marketplace</a:t>
            </a:r>
            <a:endParaRPr sz="1100" dirty="0">
              <a:solidFill>
                <a:schemeClr val="accent1"/>
              </a:solidFill>
            </a:endParaRPr>
          </a:p>
        </p:txBody>
      </p:sp>
      <p:sp>
        <p:nvSpPr>
          <p:cNvPr id="352" name="Google Shape;352;p36"/>
          <p:cNvSpPr txBox="1">
            <a:spLocks noGrp="1"/>
          </p:cNvSpPr>
          <p:nvPr>
            <p:ph type="subTitle" idx="1"/>
          </p:nvPr>
        </p:nvSpPr>
        <p:spPr>
          <a:xfrm>
            <a:off x="2209941" y="351652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6"/>
                </a:solidFill>
              </a:rPr>
              <a:t>Back-end Dev. : Madikhan Sadykov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6"/>
                </a:solidFill>
              </a:rPr>
              <a:t>Mobile Dev. : Nurbolat Nurzhanov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6"/>
                </a:solidFill>
              </a:rPr>
              <a:t>Front-end Dev. : Abdul-Madi Erkanat</a:t>
            </a:r>
            <a:endParaRPr sz="120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6081069-2D27-40B0-80AC-6228BC7EE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665" y="0"/>
            <a:ext cx="9205665" cy="5143500"/>
          </a:xfrm>
          <a:prstGeom prst="rect">
            <a:avLst/>
          </a:prstGeom>
        </p:spPr>
      </p:pic>
      <p:sp>
        <p:nvSpPr>
          <p:cNvPr id="19" name="Google Shape;493;p42">
            <a:extLst>
              <a:ext uri="{FF2B5EF4-FFF2-40B4-BE49-F238E27FC236}">
                <a16:creationId xmlns:a16="http://schemas.microsoft.com/office/drawing/2014/main" id="{A86C7D8C-21D4-46FD-9902-6E936D86F4CE}"/>
              </a:ext>
            </a:extLst>
          </p:cNvPr>
          <p:cNvSpPr txBox="1">
            <a:spLocks/>
          </p:cNvSpPr>
          <p:nvPr/>
        </p:nvSpPr>
        <p:spPr>
          <a:xfrm>
            <a:off x="-214570" y="122642"/>
            <a:ext cx="1767706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dirty="0">
                <a:latin typeface="Raleway ExtraBold" pitchFamily="2" charset="-52"/>
              </a:rPr>
              <a:t>ERD</a:t>
            </a:r>
            <a:endParaRPr lang="en-US" sz="4000" dirty="0">
              <a:solidFill>
                <a:schemeClr val="lt2"/>
              </a:solidFill>
              <a:latin typeface="Raleway ExtraBold" pitchFamily="2" charset="-5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8B3A88F-8FDE-47D3-9015-49BE93CAE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74" y="504189"/>
            <a:ext cx="8101852" cy="4639311"/>
          </a:xfrm>
          <a:prstGeom prst="rect">
            <a:avLst/>
          </a:prstGeom>
        </p:spPr>
      </p:pic>
      <p:sp>
        <p:nvSpPr>
          <p:cNvPr id="19" name="Google Shape;493;p42">
            <a:extLst>
              <a:ext uri="{FF2B5EF4-FFF2-40B4-BE49-F238E27FC236}">
                <a16:creationId xmlns:a16="http://schemas.microsoft.com/office/drawing/2014/main" id="{A86C7D8C-21D4-46FD-9902-6E936D86F4CE}"/>
              </a:ext>
            </a:extLst>
          </p:cNvPr>
          <p:cNvSpPr txBox="1">
            <a:spLocks/>
          </p:cNvSpPr>
          <p:nvPr/>
        </p:nvSpPr>
        <p:spPr>
          <a:xfrm>
            <a:off x="-640886" y="-13447"/>
            <a:ext cx="5329333" cy="4840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dirty="0">
                <a:solidFill>
                  <a:schemeClr val="lt2"/>
                </a:solidFill>
                <a:latin typeface="Raleway ExtraBold" pitchFamily="2" charset="-52"/>
              </a:rPr>
              <a:t>Sequence diagrams</a:t>
            </a:r>
          </a:p>
        </p:txBody>
      </p:sp>
    </p:spTree>
    <p:extLst>
      <p:ext uri="{BB962C8B-B14F-4D97-AF65-F5344CB8AC3E}">
        <p14:creationId xmlns:p14="http://schemas.microsoft.com/office/powerpoint/2010/main" val="3214041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60EC317-3BBF-D506-E6D3-D79DBFE90F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6745A1E-25BE-FE05-63A9-B4946645F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 descr="Изображение выглядит как текст, внутренний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D29658DA-B37A-142B-34A8-EE55EE1B0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9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9"/>
          <p:cNvSpPr txBox="1">
            <a:spLocks noGrp="1"/>
          </p:cNvSpPr>
          <p:nvPr>
            <p:ph type="title"/>
          </p:nvPr>
        </p:nvSpPr>
        <p:spPr>
          <a:xfrm>
            <a:off x="2654564" y="-161916"/>
            <a:ext cx="3492300" cy="7824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Result </a:t>
            </a:r>
            <a:endParaRPr sz="4800" dirty="0"/>
          </a:p>
        </p:txBody>
      </p:sp>
      <p:sp>
        <p:nvSpPr>
          <p:cNvPr id="17" name="Google Shape;492;p42">
            <a:extLst>
              <a:ext uri="{FF2B5EF4-FFF2-40B4-BE49-F238E27FC236}">
                <a16:creationId xmlns:a16="http://schemas.microsoft.com/office/drawing/2014/main" id="{35A124B0-07E6-41B6-A46F-F241EC559D9F}"/>
              </a:ext>
            </a:extLst>
          </p:cNvPr>
          <p:cNvSpPr txBox="1">
            <a:spLocks/>
          </p:cNvSpPr>
          <p:nvPr/>
        </p:nvSpPr>
        <p:spPr>
          <a:xfrm>
            <a:off x="7033320" y="4574953"/>
            <a:ext cx="194931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70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000" dirty="0">
                <a:hlinkClick r:id="rId3"/>
              </a:rPr>
              <a:t>PLAN | Trello</a:t>
            </a:r>
            <a:endParaRPr lang="en-US"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8129DE3-03B8-F419-B4E0-4256798D1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5983"/>
            <a:ext cx="9144000" cy="40589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312345-A1A0-42F0-FEAF-6C14D2EE0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571998" cy="25717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D51A394-9F4C-16D2-4062-EA7064006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0"/>
            <a:ext cx="4265031" cy="25717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4561405-8344-BF86-FCB2-0D925727C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78280"/>
            <a:ext cx="4571999" cy="25717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ED80CEA-EC23-CC37-CE23-4A033D797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9" y="2571748"/>
            <a:ext cx="4572001" cy="2571752"/>
          </a:xfrm>
          <a:prstGeom prst="rect">
            <a:avLst/>
          </a:prstGeom>
        </p:spPr>
      </p:pic>
      <p:sp>
        <p:nvSpPr>
          <p:cNvPr id="12" name="Google Shape;429;p39">
            <a:extLst>
              <a:ext uri="{FF2B5EF4-FFF2-40B4-BE49-F238E27FC236}">
                <a16:creationId xmlns:a16="http://schemas.microsoft.com/office/drawing/2014/main" id="{B034D11D-4C07-5120-D272-E601122C69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4442" y="293097"/>
            <a:ext cx="2777557" cy="9927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Weekly meetings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430280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2840DB-C5B6-9D1C-767A-00DF0470F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7F537C-9400-8567-FE63-F4327CB22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4428169" cy="234227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2F73551-90E2-ACA7-A908-FFF70E32E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168" y="28464"/>
            <a:ext cx="4715832" cy="231380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0DD1078-A79B-0E00-DEED-34BBFCB85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9229" y="2342271"/>
            <a:ext cx="4526625" cy="280122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9E26E13-3A85-58B4-7F38-827B4467E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4034" y="2342271"/>
            <a:ext cx="4669965" cy="280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721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Risk tasks 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58" name="Google Shape;358;p37"/>
          <p:cNvSpPr txBox="1">
            <a:spLocks noGrp="1"/>
          </p:cNvSpPr>
          <p:nvPr>
            <p:ph type="body" idx="1"/>
          </p:nvPr>
        </p:nvSpPr>
        <p:spPr>
          <a:xfrm>
            <a:off x="1324535" y="1025212"/>
            <a:ext cx="6793794" cy="31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000" dirty="0"/>
              <a:t>Fetching data from </a:t>
            </a:r>
            <a:r>
              <a:rPr lang="en-US" sz="2000" dirty="0" err="1"/>
              <a:t>nodejs</a:t>
            </a:r>
            <a:r>
              <a:rPr lang="en-US" sz="2000" dirty="0"/>
              <a:t> </a:t>
            </a:r>
            <a:r>
              <a:rPr lang="en-US" sz="2000" dirty="0" err="1"/>
              <a:t>api</a:t>
            </a:r>
            <a:r>
              <a:rPr lang="en-US" sz="2000" dirty="0"/>
              <a:t> </a:t>
            </a:r>
          </a:p>
          <a:p>
            <a:pPr marL="127000" indent="0" algn="l" fontAlgn="base">
              <a:buNone/>
            </a:pPr>
            <a:endParaRPr lang="en-US" sz="2000" dirty="0">
              <a:solidFill>
                <a:srgbClr val="273239"/>
              </a:solidFill>
              <a:latin typeface="urw-din"/>
            </a:endParaRPr>
          </a:p>
          <a:p>
            <a:pPr marL="127000" indent="0" algn="l" fontAlgn="base">
              <a:buNone/>
            </a:pPr>
            <a:r>
              <a:rPr lang="en-US" sz="1200" b="0" i="0" dirty="0">
                <a:solidFill>
                  <a:schemeClr val="bg1"/>
                </a:solidFill>
                <a:effectLst/>
                <a:latin typeface="urw-din"/>
              </a:rPr>
              <a:t>Import the http package</a:t>
            </a:r>
          </a:p>
          <a:p>
            <a:pPr marL="127000" indent="0" algn="l" fontAlgn="base">
              <a:buNone/>
            </a:pPr>
            <a:r>
              <a:rPr lang="en-US" sz="1200" b="0" i="0" dirty="0">
                <a:solidFill>
                  <a:schemeClr val="bg1"/>
                </a:solidFill>
                <a:effectLst/>
                <a:latin typeface="urw-din"/>
              </a:rPr>
              <a:t>Make a network request using the http package</a:t>
            </a:r>
          </a:p>
          <a:p>
            <a:pPr marL="127000" indent="0" fontAlgn="base">
              <a:buNone/>
            </a:pPr>
            <a:r>
              <a:rPr lang="en-US" dirty="0">
                <a:solidFill>
                  <a:schemeClr val="bg1"/>
                </a:solidFill>
                <a:latin typeface="urw-din"/>
              </a:rPr>
              <a:t>Convert 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urw-din"/>
              </a:rPr>
              <a:t>the response into custom Dart object</a:t>
            </a:r>
          </a:p>
          <a:p>
            <a:pPr marL="127000" indent="0" algn="l" fontAlgn="base">
              <a:buNone/>
            </a:pPr>
            <a:r>
              <a:rPr lang="en-US" sz="1200" b="0" i="0" dirty="0">
                <a:solidFill>
                  <a:schemeClr val="bg1"/>
                </a:solidFill>
                <a:effectLst/>
                <a:latin typeface="urw-din"/>
              </a:rPr>
              <a:t>Display the data in a suitable format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sz="1000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sz="1000" dirty="0"/>
          </a:p>
          <a:p>
            <a:pPr marL="609600" indent="-457200">
              <a:buSzPts val="1200"/>
            </a:pPr>
            <a:r>
              <a:rPr lang="en-US" sz="2000" dirty="0"/>
              <a:t>Working with google maps</a:t>
            </a:r>
          </a:p>
          <a:p>
            <a:pPr marL="609600" indent="-457200">
              <a:buSzPts val="1200"/>
            </a:pPr>
            <a:endParaRPr lang="en-US" sz="2000" dirty="0"/>
          </a:p>
          <a:p>
            <a:pPr marL="152400" indent="0">
              <a:buSzPts val="1200"/>
              <a:buNone/>
            </a:pPr>
            <a:r>
              <a:rPr lang="en-US" dirty="0"/>
              <a:t>Get an API key at https://cloud.google.com/maps-platform/. Enable Google Map SDK for each platform.</a:t>
            </a:r>
          </a:p>
        </p:txBody>
      </p:sp>
    </p:spTree>
    <p:extLst>
      <p:ext uri="{BB962C8B-B14F-4D97-AF65-F5344CB8AC3E}">
        <p14:creationId xmlns:p14="http://schemas.microsoft.com/office/powerpoint/2010/main" val="1955695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0DE718-F346-D7D6-D6BB-84D85A922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443" y="226888"/>
            <a:ext cx="2397206" cy="43874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DA112A-9B05-32D1-3ACB-25B9BD96E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199" y="226889"/>
            <a:ext cx="2143987" cy="438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708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7A31D9-AF0B-706D-15DA-017D62822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94" y="759852"/>
            <a:ext cx="1842123" cy="37847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6550ED-CAD9-007F-93E5-FEDC826E8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509" y="1007772"/>
            <a:ext cx="1493110" cy="31279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CDDD97-21A2-A95D-6453-AFA408858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047" y="746973"/>
            <a:ext cx="1809822" cy="37976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F7DB0A-E3F3-C547-7A10-041ADC596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9317" y="629051"/>
            <a:ext cx="1942698" cy="388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95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97F681-D241-B4B8-E9C7-E6D6AAC75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715" y="1049628"/>
            <a:ext cx="1845232" cy="3398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45559C-66C8-032B-71A0-1DF47B9F4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472" y="1049628"/>
            <a:ext cx="1627165" cy="325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510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Short description about E-bazar.net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58" name="Google Shape;358;p37"/>
          <p:cNvSpPr txBox="1">
            <a:spLocks noGrp="1"/>
          </p:cNvSpPr>
          <p:nvPr>
            <p:ph type="body" idx="1"/>
          </p:nvPr>
        </p:nvSpPr>
        <p:spPr>
          <a:xfrm>
            <a:off x="716888" y="1294150"/>
            <a:ext cx="7704000" cy="31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400" dirty="0"/>
              <a:t>This is simple marketplace where was placed products for example clothes with its prices and reviews and photos. This market allows you sign in / sign up and add products to cart and make an order. </a:t>
            </a:r>
            <a:endParaRPr lang="kk-KZ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37A6A0-00EE-3771-22DA-F14493DAA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581728-930C-E487-B084-CC2E6079E7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en-US" sz="1800" dirty="0"/>
              <a:t>Expected: well-coordinated teamwork.</a:t>
            </a:r>
          </a:p>
          <a:p>
            <a:pPr marL="127000" indent="0">
              <a:buNone/>
            </a:pPr>
            <a:r>
              <a:rPr lang="en-US" sz="1800" dirty="0"/>
              <a:t>Planned: to complete the project successfully.</a:t>
            </a:r>
          </a:p>
          <a:p>
            <a:pPr marL="127000" indent="0">
              <a:buNone/>
            </a:pPr>
            <a:r>
              <a:rPr lang="en-US" sz="1800" dirty="0"/>
              <a:t>It turned out: to implement the project according to the tasks set.</a:t>
            </a:r>
          </a:p>
          <a:p>
            <a:pPr marL="127000" indent="0">
              <a:buNone/>
            </a:pPr>
            <a:r>
              <a:rPr lang="en-US" sz="1800" dirty="0"/>
              <a:t>Learned:</a:t>
            </a:r>
          </a:p>
          <a:p>
            <a:pPr marL="127000" indent="0">
              <a:buNone/>
            </a:pPr>
            <a:r>
              <a:rPr lang="en-US" sz="1800" dirty="0"/>
              <a:t>● work in a team;</a:t>
            </a:r>
          </a:p>
          <a:p>
            <a:pPr marL="127000" indent="0">
              <a:buNone/>
            </a:pPr>
            <a:r>
              <a:rPr lang="en-US" sz="1800" dirty="0"/>
              <a:t>● agile methodology;</a:t>
            </a:r>
          </a:p>
          <a:p>
            <a:pPr marL="127000" indent="0">
              <a:buNone/>
            </a:pPr>
            <a:r>
              <a:rPr lang="en-US" sz="1800" dirty="0"/>
              <a:t>● connect web applications with mobile</a:t>
            </a:r>
          </a:p>
          <a:p>
            <a:pPr marL="127000" indent="0">
              <a:buNone/>
            </a:pPr>
            <a:r>
              <a:rPr lang="en-US" sz="1800" dirty="0"/>
              <a:t>● work with </a:t>
            </a:r>
            <a:r>
              <a:rPr lang="en-US" sz="1800" dirty="0" err="1"/>
              <a:t>github</a:t>
            </a:r>
            <a:r>
              <a:rPr lang="en-US" sz="1800" dirty="0"/>
              <a:t> in a team</a:t>
            </a:r>
          </a:p>
          <a:p>
            <a:pPr marL="127000" indent="0">
              <a:buNone/>
            </a:pPr>
            <a:r>
              <a:rPr lang="en-US" sz="1800" dirty="0"/>
              <a:t>● deploy to the cloud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04993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38"/>
          <p:cNvGrpSpPr/>
          <p:nvPr/>
        </p:nvGrpSpPr>
        <p:grpSpPr>
          <a:xfrm>
            <a:off x="4858550" y="1372225"/>
            <a:ext cx="3389400" cy="1321200"/>
            <a:chOff x="899950" y="1372225"/>
            <a:chExt cx="3389400" cy="1321200"/>
          </a:xfrm>
        </p:grpSpPr>
        <p:sp>
          <p:nvSpPr>
            <p:cNvPr id="364" name="Google Shape;364;p38"/>
            <p:cNvSpPr/>
            <p:nvPr/>
          </p:nvSpPr>
          <p:spPr>
            <a:xfrm>
              <a:off x="899950" y="1372225"/>
              <a:ext cx="3389400" cy="1321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5" name="Google Shape;365;p38"/>
            <p:cNvGrpSpPr/>
            <p:nvPr/>
          </p:nvGrpSpPr>
          <p:grpSpPr>
            <a:xfrm>
              <a:off x="3638442" y="1532885"/>
              <a:ext cx="420286" cy="106769"/>
              <a:chOff x="2098350" y="467225"/>
              <a:chExt cx="817200" cy="207600"/>
            </a:xfrm>
          </p:grpSpPr>
          <p:sp>
            <p:nvSpPr>
              <p:cNvPr id="366" name="Google Shape;366;p38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8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8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9" name="Google Shape;369;p38"/>
            <p:cNvGrpSpPr/>
            <p:nvPr/>
          </p:nvGrpSpPr>
          <p:grpSpPr>
            <a:xfrm>
              <a:off x="3893514" y="2375957"/>
              <a:ext cx="395836" cy="317468"/>
              <a:chOff x="7773503" y="3987878"/>
              <a:chExt cx="395836" cy="317468"/>
            </a:xfrm>
          </p:grpSpPr>
          <p:sp>
            <p:nvSpPr>
              <p:cNvPr id="370" name="Google Shape;370;p38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8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2" name="Google Shape;372;p38"/>
          <p:cNvGrpSpPr/>
          <p:nvPr/>
        </p:nvGrpSpPr>
        <p:grpSpPr>
          <a:xfrm>
            <a:off x="4858550" y="3011725"/>
            <a:ext cx="3389400" cy="1321200"/>
            <a:chOff x="899950" y="1372225"/>
            <a:chExt cx="3389400" cy="1321200"/>
          </a:xfrm>
        </p:grpSpPr>
        <p:sp>
          <p:nvSpPr>
            <p:cNvPr id="373" name="Google Shape;373;p38"/>
            <p:cNvSpPr/>
            <p:nvPr/>
          </p:nvSpPr>
          <p:spPr>
            <a:xfrm>
              <a:off x="899950" y="1372225"/>
              <a:ext cx="3389400" cy="1321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4" name="Google Shape;374;p38"/>
            <p:cNvGrpSpPr/>
            <p:nvPr/>
          </p:nvGrpSpPr>
          <p:grpSpPr>
            <a:xfrm>
              <a:off x="3638442" y="1532885"/>
              <a:ext cx="420286" cy="106769"/>
              <a:chOff x="2098350" y="467225"/>
              <a:chExt cx="817200" cy="207600"/>
            </a:xfrm>
          </p:grpSpPr>
          <p:sp>
            <p:nvSpPr>
              <p:cNvPr id="375" name="Google Shape;375;p38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8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8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8" name="Google Shape;378;p38"/>
            <p:cNvGrpSpPr/>
            <p:nvPr/>
          </p:nvGrpSpPr>
          <p:grpSpPr>
            <a:xfrm>
              <a:off x="3893514" y="2375957"/>
              <a:ext cx="395836" cy="317468"/>
              <a:chOff x="7773503" y="3987878"/>
              <a:chExt cx="395836" cy="317468"/>
            </a:xfrm>
          </p:grpSpPr>
          <p:sp>
            <p:nvSpPr>
              <p:cNvPr id="379" name="Google Shape;379;p38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8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1" name="Google Shape;381;p38"/>
          <p:cNvGrpSpPr/>
          <p:nvPr/>
        </p:nvGrpSpPr>
        <p:grpSpPr>
          <a:xfrm>
            <a:off x="899950" y="3011725"/>
            <a:ext cx="3389400" cy="1321200"/>
            <a:chOff x="899950" y="1372225"/>
            <a:chExt cx="3389400" cy="1321200"/>
          </a:xfrm>
        </p:grpSpPr>
        <p:sp>
          <p:nvSpPr>
            <p:cNvPr id="382" name="Google Shape;382;p38"/>
            <p:cNvSpPr/>
            <p:nvPr/>
          </p:nvSpPr>
          <p:spPr>
            <a:xfrm>
              <a:off x="899950" y="1372225"/>
              <a:ext cx="3389400" cy="1321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83" name="Google Shape;383;p38"/>
            <p:cNvGrpSpPr/>
            <p:nvPr/>
          </p:nvGrpSpPr>
          <p:grpSpPr>
            <a:xfrm>
              <a:off x="3638442" y="1532885"/>
              <a:ext cx="420286" cy="106769"/>
              <a:chOff x="2098350" y="467225"/>
              <a:chExt cx="817200" cy="207600"/>
            </a:xfrm>
          </p:grpSpPr>
          <p:sp>
            <p:nvSpPr>
              <p:cNvPr id="384" name="Google Shape;384;p38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8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8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7" name="Google Shape;387;p38"/>
            <p:cNvGrpSpPr/>
            <p:nvPr/>
          </p:nvGrpSpPr>
          <p:grpSpPr>
            <a:xfrm>
              <a:off x="3893514" y="2375957"/>
              <a:ext cx="395836" cy="317468"/>
              <a:chOff x="7773503" y="3987878"/>
              <a:chExt cx="395836" cy="317468"/>
            </a:xfrm>
          </p:grpSpPr>
          <p:sp>
            <p:nvSpPr>
              <p:cNvPr id="388" name="Google Shape;388;p38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8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0" name="Google Shape;390;p38"/>
          <p:cNvGrpSpPr/>
          <p:nvPr/>
        </p:nvGrpSpPr>
        <p:grpSpPr>
          <a:xfrm>
            <a:off x="899950" y="1372225"/>
            <a:ext cx="3389400" cy="1321200"/>
            <a:chOff x="899950" y="1372225"/>
            <a:chExt cx="3389400" cy="1321200"/>
          </a:xfrm>
        </p:grpSpPr>
        <p:sp>
          <p:nvSpPr>
            <p:cNvPr id="391" name="Google Shape;391;p38"/>
            <p:cNvSpPr/>
            <p:nvPr/>
          </p:nvSpPr>
          <p:spPr>
            <a:xfrm>
              <a:off x="899950" y="1372225"/>
              <a:ext cx="3389400" cy="1321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2" name="Google Shape;392;p38"/>
            <p:cNvGrpSpPr/>
            <p:nvPr/>
          </p:nvGrpSpPr>
          <p:grpSpPr>
            <a:xfrm>
              <a:off x="3638442" y="1532885"/>
              <a:ext cx="420286" cy="106769"/>
              <a:chOff x="2098350" y="467225"/>
              <a:chExt cx="817200" cy="207600"/>
            </a:xfrm>
          </p:grpSpPr>
          <p:sp>
            <p:nvSpPr>
              <p:cNvPr id="393" name="Google Shape;393;p38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8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8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" name="Google Shape;396;p38"/>
            <p:cNvGrpSpPr/>
            <p:nvPr/>
          </p:nvGrpSpPr>
          <p:grpSpPr>
            <a:xfrm>
              <a:off x="3893514" y="2375957"/>
              <a:ext cx="395836" cy="317468"/>
              <a:chOff x="7773503" y="3987878"/>
              <a:chExt cx="395836" cy="317468"/>
            </a:xfrm>
          </p:grpSpPr>
          <p:sp>
            <p:nvSpPr>
              <p:cNvPr id="397" name="Google Shape;397;p38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8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9" name="Google Shape;399;p38"/>
          <p:cNvSpPr/>
          <p:nvPr/>
        </p:nvSpPr>
        <p:spPr>
          <a:xfrm>
            <a:off x="1061600" y="3242988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8"/>
          <p:cNvSpPr/>
          <p:nvPr/>
        </p:nvSpPr>
        <p:spPr>
          <a:xfrm>
            <a:off x="5076825" y="3329425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8"/>
          <p:cNvSpPr/>
          <p:nvPr/>
        </p:nvSpPr>
        <p:spPr>
          <a:xfrm>
            <a:off x="4987584" y="1639654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8"/>
          <p:cNvSpPr/>
          <p:nvPr/>
        </p:nvSpPr>
        <p:spPr>
          <a:xfrm>
            <a:off x="1061600" y="1614075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8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Goals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407" name="Google Shape;407;p38"/>
          <p:cNvSpPr txBox="1">
            <a:spLocks noGrp="1"/>
          </p:cNvSpPr>
          <p:nvPr>
            <p:ph type="title" idx="2"/>
          </p:nvPr>
        </p:nvSpPr>
        <p:spPr>
          <a:xfrm>
            <a:off x="5833016" y="1817582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Develop a mobile version of the store</a:t>
            </a:r>
            <a:endParaRPr dirty="0"/>
          </a:p>
        </p:txBody>
      </p:sp>
      <p:sp>
        <p:nvSpPr>
          <p:cNvPr id="409" name="Google Shape;409;p38"/>
          <p:cNvSpPr txBox="1">
            <a:spLocks noGrp="1"/>
          </p:cNvSpPr>
          <p:nvPr>
            <p:ph type="title" idx="4"/>
          </p:nvPr>
        </p:nvSpPr>
        <p:spPr>
          <a:xfrm>
            <a:off x="1844090" y="3432005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Gain teamwork experience</a:t>
            </a:r>
            <a:endParaRPr dirty="0"/>
          </a:p>
        </p:txBody>
      </p:sp>
      <p:sp>
        <p:nvSpPr>
          <p:cNvPr id="410" name="Google Shape;410;p38"/>
          <p:cNvSpPr txBox="1">
            <a:spLocks noGrp="1"/>
          </p:cNvSpPr>
          <p:nvPr>
            <p:ph type="title" idx="6"/>
          </p:nvPr>
        </p:nvSpPr>
        <p:spPr>
          <a:xfrm>
            <a:off x="5929684" y="3454036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agile methodology</a:t>
            </a:r>
            <a:endParaRPr dirty="0"/>
          </a:p>
        </p:txBody>
      </p:sp>
      <p:sp>
        <p:nvSpPr>
          <p:cNvPr id="412" name="Google Shape;412;p38"/>
          <p:cNvSpPr txBox="1">
            <a:spLocks noGrp="1"/>
          </p:cNvSpPr>
          <p:nvPr>
            <p:ph type="title" idx="8"/>
          </p:nvPr>
        </p:nvSpPr>
        <p:spPr>
          <a:xfrm>
            <a:off x="1037142" y="173316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</a:t>
            </a:r>
            <a:endParaRPr dirty="0"/>
          </a:p>
        </p:txBody>
      </p:sp>
      <p:sp>
        <p:nvSpPr>
          <p:cNvPr id="413" name="Google Shape;413;p38"/>
          <p:cNvSpPr txBox="1">
            <a:spLocks noGrp="1"/>
          </p:cNvSpPr>
          <p:nvPr>
            <p:ph type="title" idx="9"/>
          </p:nvPr>
        </p:nvSpPr>
        <p:spPr>
          <a:xfrm>
            <a:off x="1037153" y="337213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</a:t>
            </a:r>
            <a:endParaRPr dirty="0"/>
          </a:p>
        </p:txBody>
      </p:sp>
      <p:sp>
        <p:nvSpPr>
          <p:cNvPr id="414" name="Google Shape;414;p38"/>
          <p:cNvSpPr txBox="1">
            <a:spLocks noGrp="1"/>
          </p:cNvSpPr>
          <p:nvPr>
            <p:ph type="title" idx="14"/>
          </p:nvPr>
        </p:nvSpPr>
        <p:spPr>
          <a:xfrm>
            <a:off x="5056917" y="344854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</a:t>
            </a:r>
            <a:endParaRPr dirty="0"/>
          </a:p>
        </p:txBody>
      </p:sp>
      <p:sp>
        <p:nvSpPr>
          <p:cNvPr id="415" name="Google Shape;415;p38"/>
          <p:cNvSpPr txBox="1">
            <a:spLocks noGrp="1"/>
          </p:cNvSpPr>
          <p:nvPr>
            <p:ph type="title" idx="13"/>
          </p:nvPr>
        </p:nvSpPr>
        <p:spPr>
          <a:xfrm>
            <a:off x="4963134" y="173316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</a:t>
            </a:r>
            <a:endParaRPr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5C1EA99-6116-41A3-84CA-D1429CC86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400" y="1808822"/>
            <a:ext cx="2971754" cy="365700"/>
          </a:xfrm>
        </p:spPr>
        <p:txBody>
          <a:bodyPr/>
          <a:lstStyle/>
          <a:p>
            <a:r>
              <a:rPr lang="en-US" dirty="0"/>
              <a:t>Develop a web version of the store</a:t>
            </a:r>
            <a:endParaRPr lang="ru-RU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40"/>
          <p:cNvGrpSpPr/>
          <p:nvPr/>
        </p:nvGrpSpPr>
        <p:grpSpPr>
          <a:xfrm>
            <a:off x="2352606" y="1495876"/>
            <a:ext cx="4438800" cy="2596200"/>
            <a:chOff x="2352606" y="1495876"/>
            <a:chExt cx="4438800" cy="2596200"/>
          </a:xfrm>
        </p:grpSpPr>
        <p:sp>
          <p:nvSpPr>
            <p:cNvPr id="436" name="Google Shape;436;p40"/>
            <p:cNvSpPr/>
            <p:nvPr/>
          </p:nvSpPr>
          <p:spPr>
            <a:xfrm>
              <a:off x="2352606" y="1495876"/>
              <a:ext cx="4438800" cy="25962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40"/>
            <p:cNvGrpSpPr/>
            <p:nvPr/>
          </p:nvGrpSpPr>
          <p:grpSpPr>
            <a:xfrm>
              <a:off x="6210312" y="1648295"/>
              <a:ext cx="420286" cy="106769"/>
              <a:chOff x="2098350" y="467225"/>
              <a:chExt cx="817200" cy="207600"/>
            </a:xfrm>
          </p:grpSpPr>
          <p:sp>
            <p:nvSpPr>
              <p:cNvPr id="438" name="Google Shape;438;p40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0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0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" name="Google Shape;441;p40"/>
            <p:cNvGrpSpPr/>
            <p:nvPr/>
          </p:nvGrpSpPr>
          <p:grpSpPr>
            <a:xfrm>
              <a:off x="6395569" y="3774607"/>
              <a:ext cx="395836" cy="317468"/>
              <a:chOff x="7773503" y="3987878"/>
              <a:chExt cx="395836" cy="317468"/>
            </a:xfrm>
          </p:grpSpPr>
          <p:sp>
            <p:nvSpPr>
              <p:cNvPr id="442" name="Google Shape;442;p40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40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5" name="Google Shape;445;p40"/>
          <p:cNvSpPr/>
          <p:nvPr/>
        </p:nvSpPr>
        <p:spPr>
          <a:xfrm>
            <a:off x="2517300" y="2962884"/>
            <a:ext cx="41094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0"/>
          <p:cNvSpPr txBox="1">
            <a:spLocks noGrp="1"/>
          </p:cNvSpPr>
          <p:nvPr>
            <p:ph type="title"/>
          </p:nvPr>
        </p:nvSpPr>
        <p:spPr>
          <a:xfrm>
            <a:off x="2038200" y="206957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us</a:t>
            </a:r>
            <a:endParaRPr dirty="0"/>
          </a:p>
        </p:txBody>
      </p:sp>
      <p:sp>
        <p:nvSpPr>
          <p:cNvPr id="448" name="Google Shape;448;p40"/>
          <p:cNvSpPr txBox="1">
            <a:spLocks noGrp="1"/>
          </p:cNvSpPr>
          <p:nvPr>
            <p:ph type="subTitle" idx="1"/>
          </p:nvPr>
        </p:nvSpPr>
        <p:spPr>
          <a:xfrm>
            <a:off x="2542200" y="3039984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 and roles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02;p56">
            <a:extLst>
              <a:ext uri="{FF2B5EF4-FFF2-40B4-BE49-F238E27FC236}">
                <a16:creationId xmlns:a16="http://schemas.microsoft.com/office/drawing/2014/main" id="{DC3EBB7D-E1CB-461F-BE0E-95F097F5F6A5}"/>
              </a:ext>
            </a:extLst>
          </p:cNvPr>
          <p:cNvSpPr txBox="1">
            <a:spLocks/>
          </p:cNvSpPr>
          <p:nvPr/>
        </p:nvSpPr>
        <p:spPr>
          <a:xfrm>
            <a:off x="723295" y="-33349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dirty="0">
                <a:solidFill>
                  <a:schemeClr val="accent3">
                    <a:lumMod val="75000"/>
                  </a:schemeClr>
                </a:solidFill>
                <a:latin typeface="Raleway ExtraBold" pitchFamily="2" charset="-52"/>
              </a:rPr>
              <a:t>Our team MNM</a:t>
            </a:r>
          </a:p>
        </p:txBody>
      </p:sp>
      <p:grpSp>
        <p:nvGrpSpPr>
          <p:cNvPr id="43" name="Google Shape;1292;p56">
            <a:extLst>
              <a:ext uri="{FF2B5EF4-FFF2-40B4-BE49-F238E27FC236}">
                <a16:creationId xmlns:a16="http://schemas.microsoft.com/office/drawing/2014/main" id="{6E43907B-724D-4C3A-8C83-0295F7CA99DC}"/>
              </a:ext>
            </a:extLst>
          </p:cNvPr>
          <p:cNvGrpSpPr/>
          <p:nvPr/>
        </p:nvGrpSpPr>
        <p:grpSpPr>
          <a:xfrm>
            <a:off x="28010" y="426504"/>
            <a:ext cx="4518995" cy="1622538"/>
            <a:chOff x="699805" y="1120707"/>
            <a:chExt cx="4518995" cy="1622538"/>
          </a:xfrm>
        </p:grpSpPr>
        <p:sp>
          <p:nvSpPr>
            <p:cNvPr id="44" name="Google Shape;1293;p56">
              <a:extLst>
                <a:ext uri="{FF2B5EF4-FFF2-40B4-BE49-F238E27FC236}">
                  <a16:creationId xmlns:a16="http://schemas.microsoft.com/office/drawing/2014/main" id="{425C6EE3-C968-4C4C-9184-E2F882727639}"/>
                </a:ext>
              </a:extLst>
            </p:cNvPr>
            <p:cNvSpPr/>
            <p:nvPr/>
          </p:nvSpPr>
          <p:spPr>
            <a:xfrm>
              <a:off x="699805" y="1120707"/>
              <a:ext cx="4494000" cy="1602900"/>
            </a:xfrm>
            <a:prstGeom prst="roundRect">
              <a:avLst>
                <a:gd name="adj" fmla="val 492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5" name="Google Shape;1294;p56">
              <a:extLst>
                <a:ext uri="{FF2B5EF4-FFF2-40B4-BE49-F238E27FC236}">
                  <a16:creationId xmlns:a16="http://schemas.microsoft.com/office/drawing/2014/main" id="{A4D12081-10B3-4FC9-9F11-9C6862DD4837}"/>
                </a:ext>
              </a:extLst>
            </p:cNvPr>
            <p:cNvGrpSpPr/>
            <p:nvPr/>
          </p:nvGrpSpPr>
          <p:grpSpPr>
            <a:xfrm>
              <a:off x="4637704" y="1292750"/>
              <a:ext cx="420286" cy="106769"/>
              <a:chOff x="2098350" y="467225"/>
              <a:chExt cx="817200" cy="207600"/>
            </a:xfrm>
          </p:grpSpPr>
          <p:sp>
            <p:nvSpPr>
              <p:cNvPr id="49" name="Google Shape;1295;p56">
                <a:extLst>
                  <a:ext uri="{FF2B5EF4-FFF2-40B4-BE49-F238E27FC236}">
                    <a16:creationId xmlns:a16="http://schemas.microsoft.com/office/drawing/2014/main" id="{D1462C11-B879-40EE-8FD0-B4A4C1B4C76D}"/>
                  </a:ext>
                </a:extLst>
              </p:cNvPr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296;p56">
                <a:extLst>
                  <a:ext uri="{FF2B5EF4-FFF2-40B4-BE49-F238E27FC236}">
                    <a16:creationId xmlns:a16="http://schemas.microsoft.com/office/drawing/2014/main" id="{96D1AE5F-F364-47C2-A3FC-9874B66C6166}"/>
                  </a:ext>
                </a:extLst>
              </p:cNvPr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297;p56">
                <a:extLst>
                  <a:ext uri="{FF2B5EF4-FFF2-40B4-BE49-F238E27FC236}">
                    <a16:creationId xmlns:a16="http://schemas.microsoft.com/office/drawing/2014/main" id="{767F4EEE-B366-4C00-A734-6A4543E1ED2E}"/>
                  </a:ext>
                </a:extLst>
              </p:cNvPr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" name="Google Shape;1298;p56">
              <a:extLst>
                <a:ext uri="{FF2B5EF4-FFF2-40B4-BE49-F238E27FC236}">
                  <a16:creationId xmlns:a16="http://schemas.microsoft.com/office/drawing/2014/main" id="{97A3D918-6F58-4D0F-BDE8-E7B2C8DDB4B7}"/>
                </a:ext>
              </a:extLst>
            </p:cNvPr>
            <p:cNvGrpSpPr/>
            <p:nvPr/>
          </p:nvGrpSpPr>
          <p:grpSpPr>
            <a:xfrm>
              <a:off x="4822964" y="2425777"/>
              <a:ext cx="395836" cy="317468"/>
              <a:chOff x="7773503" y="3987878"/>
              <a:chExt cx="395836" cy="317468"/>
            </a:xfrm>
          </p:grpSpPr>
          <p:sp>
            <p:nvSpPr>
              <p:cNvPr id="47" name="Google Shape;1299;p56">
                <a:extLst>
                  <a:ext uri="{FF2B5EF4-FFF2-40B4-BE49-F238E27FC236}">
                    <a16:creationId xmlns:a16="http://schemas.microsoft.com/office/drawing/2014/main" id="{F7163E26-0E57-441C-853F-FBA233930D31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300;p56">
                <a:extLst>
                  <a:ext uri="{FF2B5EF4-FFF2-40B4-BE49-F238E27FC236}">
                    <a16:creationId xmlns:a16="http://schemas.microsoft.com/office/drawing/2014/main" id="{E7ADA6BC-F7CD-4B57-AC6B-91457537C537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" name="Google Shape;1303;p56">
            <a:extLst>
              <a:ext uri="{FF2B5EF4-FFF2-40B4-BE49-F238E27FC236}">
                <a16:creationId xmlns:a16="http://schemas.microsoft.com/office/drawing/2014/main" id="{79B92285-FAF2-4097-9E5A-10FD4E2CB7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51840" y="658301"/>
            <a:ext cx="1573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7A731"/>
                </a:solidFill>
              </a:rPr>
              <a:t>Madikhan Sadykov</a:t>
            </a:r>
            <a:endParaRPr sz="1800" dirty="0">
              <a:solidFill>
                <a:srgbClr val="F7A731"/>
              </a:solidFill>
            </a:endParaRPr>
          </a:p>
        </p:txBody>
      </p:sp>
      <p:sp>
        <p:nvSpPr>
          <p:cNvPr id="54" name="Google Shape;1304;p56">
            <a:extLst>
              <a:ext uri="{FF2B5EF4-FFF2-40B4-BE49-F238E27FC236}">
                <a16:creationId xmlns:a16="http://schemas.microsoft.com/office/drawing/2014/main" id="{A63AB8B4-D4E7-40BB-AD83-37FDEDA604FA}"/>
              </a:ext>
            </a:extLst>
          </p:cNvPr>
          <p:cNvSpPr txBox="1">
            <a:spLocks/>
          </p:cNvSpPr>
          <p:nvPr/>
        </p:nvSpPr>
        <p:spPr>
          <a:xfrm>
            <a:off x="1867965" y="1160426"/>
            <a:ext cx="2518229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Back-end Developer (Node.js,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Mongo.db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</p:txBody>
      </p:sp>
      <p:grpSp>
        <p:nvGrpSpPr>
          <p:cNvPr id="81" name="Google Shape;1292;p56">
            <a:extLst>
              <a:ext uri="{FF2B5EF4-FFF2-40B4-BE49-F238E27FC236}">
                <a16:creationId xmlns:a16="http://schemas.microsoft.com/office/drawing/2014/main" id="{A7AEAAB5-4280-4A16-BB72-04E79D9EB21B}"/>
              </a:ext>
            </a:extLst>
          </p:cNvPr>
          <p:cNvGrpSpPr/>
          <p:nvPr/>
        </p:nvGrpSpPr>
        <p:grpSpPr>
          <a:xfrm>
            <a:off x="4542316" y="1770300"/>
            <a:ext cx="4494000" cy="1602900"/>
            <a:chOff x="724800" y="1140345"/>
            <a:chExt cx="4494000" cy="1602900"/>
          </a:xfrm>
        </p:grpSpPr>
        <p:sp>
          <p:nvSpPr>
            <p:cNvPr id="82" name="Google Shape;1293;p56">
              <a:extLst>
                <a:ext uri="{FF2B5EF4-FFF2-40B4-BE49-F238E27FC236}">
                  <a16:creationId xmlns:a16="http://schemas.microsoft.com/office/drawing/2014/main" id="{67559D82-1387-4F3E-B833-F4EE40D85550}"/>
                </a:ext>
              </a:extLst>
            </p:cNvPr>
            <p:cNvSpPr/>
            <p:nvPr/>
          </p:nvSpPr>
          <p:spPr>
            <a:xfrm>
              <a:off x="724800" y="1140345"/>
              <a:ext cx="4494000" cy="1602900"/>
            </a:xfrm>
            <a:prstGeom prst="roundRect">
              <a:avLst>
                <a:gd name="adj" fmla="val 492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83" name="Google Shape;1294;p56">
              <a:extLst>
                <a:ext uri="{FF2B5EF4-FFF2-40B4-BE49-F238E27FC236}">
                  <a16:creationId xmlns:a16="http://schemas.microsoft.com/office/drawing/2014/main" id="{48B63FCF-6550-49D8-B2AA-8A7F5F47558D}"/>
                </a:ext>
              </a:extLst>
            </p:cNvPr>
            <p:cNvGrpSpPr/>
            <p:nvPr/>
          </p:nvGrpSpPr>
          <p:grpSpPr>
            <a:xfrm>
              <a:off x="4637704" y="1292750"/>
              <a:ext cx="420286" cy="106769"/>
              <a:chOff x="2098350" y="467225"/>
              <a:chExt cx="817200" cy="207600"/>
            </a:xfrm>
          </p:grpSpPr>
          <p:sp>
            <p:nvSpPr>
              <p:cNvPr id="87" name="Google Shape;1295;p56">
                <a:extLst>
                  <a:ext uri="{FF2B5EF4-FFF2-40B4-BE49-F238E27FC236}">
                    <a16:creationId xmlns:a16="http://schemas.microsoft.com/office/drawing/2014/main" id="{677921E3-72A2-449B-9960-8CEC48F7DB2C}"/>
                  </a:ext>
                </a:extLst>
              </p:cNvPr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296;p56">
                <a:extLst>
                  <a:ext uri="{FF2B5EF4-FFF2-40B4-BE49-F238E27FC236}">
                    <a16:creationId xmlns:a16="http://schemas.microsoft.com/office/drawing/2014/main" id="{FE3804A5-3B22-4D3D-B8DE-F3E59D75B1F2}"/>
                  </a:ext>
                </a:extLst>
              </p:cNvPr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297;p56">
                <a:extLst>
                  <a:ext uri="{FF2B5EF4-FFF2-40B4-BE49-F238E27FC236}">
                    <a16:creationId xmlns:a16="http://schemas.microsoft.com/office/drawing/2014/main" id="{3B7EE4B9-5B5D-4BFB-BFF1-34CD01EE9461}"/>
                  </a:ext>
                </a:extLst>
              </p:cNvPr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" name="Google Shape;1298;p56">
              <a:extLst>
                <a:ext uri="{FF2B5EF4-FFF2-40B4-BE49-F238E27FC236}">
                  <a16:creationId xmlns:a16="http://schemas.microsoft.com/office/drawing/2014/main" id="{CDF30C7A-33A5-4919-97D9-8A7C7356A9D8}"/>
                </a:ext>
              </a:extLst>
            </p:cNvPr>
            <p:cNvGrpSpPr/>
            <p:nvPr/>
          </p:nvGrpSpPr>
          <p:grpSpPr>
            <a:xfrm>
              <a:off x="4822964" y="2425777"/>
              <a:ext cx="395836" cy="317468"/>
              <a:chOff x="7773503" y="3987878"/>
              <a:chExt cx="395836" cy="317468"/>
            </a:xfrm>
          </p:grpSpPr>
          <p:sp>
            <p:nvSpPr>
              <p:cNvPr id="85" name="Google Shape;1299;p56">
                <a:extLst>
                  <a:ext uri="{FF2B5EF4-FFF2-40B4-BE49-F238E27FC236}">
                    <a16:creationId xmlns:a16="http://schemas.microsoft.com/office/drawing/2014/main" id="{C98F58F2-035B-44EF-AA89-C335CC444BC4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300;p56">
                <a:extLst>
                  <a:ext uri="{FF2B5EF4-FFF2-40B4-BE49-F238E27FC236}">
                    <a16:creationId xmlns:a16="http://schemas.microsoft.com/office/drawing/2014/main" id="{B4DA0B0B-ED2E-424B-86A7-376F84B55BD9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1" name="Google Shape;1303;p56">
            <a:extLst>
              <a:ext uri="{FF2B5EF4-FFF2-40B4-BE49-F238E27FC236}">
                <a16:creationId xmlns:a16="http://schemas.microsoft.com/office/drawing/2014/main" id="{397557F0-AAEE-4D15-93A1-2029AF1936B9}"/>
              </a:ext>
            </a:extLst>
          </p:cNvPr>
          <p:cNvSpPr txBox="1">
            <a:spLocks/>
          </p:cNvSpPr>
          <p:nvPr/>
        </p:nvSpPr>
        <p:spPr>
          <a:xfrm>
            <a:off x="6307139" y="2046389"/>
            <a:ext cx="1573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leway ExtraBold"/>
              <a:buNone/>
              <a:defRPr sz="80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sz="1800" dirty="0">
                <a:solidFill>
                  <a:schemeClr val="accent4"/>
                </a:solidFill>
              </a:rPr>
              <a:t>Nurbolat</a:t>
            </a:r>
            <a:r>
              <a:rPr lang="kk-KZ" sz="1800" dirty="0">
                <a:solidFill>
                  <a:schemeClr val="accent4"/>
                </a:solidFill>
              </a:rPr>
              <a:t> </a:t>
            </a:r>
            <a:r>
              <a:rPr lang="en-US" sz="1800" dirty="0">
                <a:solidFill>
                  <a:schemeClr val="accent4"/>
                </a:solidFill>
              </a:rPr>
              <a:t>Nurzhanov</a:t>
            </a:r>
          </a:p>
        </p:txBody>
      </p:sp>
      <p:sp>
        <p:nvSpPr>
          <p:cNvPr id="92" name="Google Shape;1304;p56">
            <a:extLst>
              <a:ext uri="{FF2B5EF4-FFF2-40B4-BE49-F238E27FC236}">
                <a16:creationId xmlns:a16="http://schemas.microsoft.com/office/drawing/2014/main" id="{90C34A59-9FDC-484D-B71F-7132BA6C748A}"/>
              </a:ext>
            </a:extLst>
          </p:cNvPr>
          <p:cNvSpPr txBox="1">
            <a:spLocks/>
          </p:cNvSpPr>
          <p:nvPr/>
        </p:nvSpPr>
        <p:spPr>
          <a:xfrm>
            <a:off x="6361406" y="2553063"/>
            <a:ext cx="1958087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Mobile Developer (Flutter, Dart)</a:t>
            </a:r>
          </a:p>
        </p:txBody>
      </p:sp>
      <p:sp>
        <p:nvSpPr>
          <p:cNvPr id="93" name="Google Shape;1308;p56">
            <a:extLst>
              <a:ext uri="{FF2B5EF4-FFF2-40B4-BE49-F238E27FC236}">
                <a16:creationId xmlns:a16="http://schemas.microsoft.com/office/drawing/2014/main" id="{A3D6EDBF-12D2-490A-B4FC-594B04B36103}"/>
              </a:ext>
            </a:extLst>
          </p:cNvPr>
          <p:cNvSpPr/>
          <p:nvPr/>
        </p:nvSpPr>
        <p:spPr>
          <a:xfrm>
            <a:off x="5236809" y="2864088"/>
            <a:ext cx="437100" cy="4371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9" name="Google Shape;1292;p56">
            <a:extLst>
              <a:ext uri="{FF2B5EF4-FFF2-40B4-BE49-F238E27FC236}">
                <a16:creationId xmlns:a16="http://schemas.microsoft.com/office/drawing/2014/main" id="{734F8930-CD6B-4049-A22F-0BB23D698B7E}"/>
              </a:ext>
            </a:extLst>
          </p:cNvPr>
          <p:cNvGrpSpPr/>
          <p:nvPr/>
        </p:nvGrpSpPr>
        <p:grpSpPr>
          <a:xfrm>
            <a:off x="28010" y="3352380"/>
            <a:ext cx="4494000" cy="1604632"/>
            <a:chOff x="752810" y="1138613"/>
            <a:chExt cx="4494000" cy="1604632"/>
          </a:xfrm>
        </p:grpSpPr>
        <p:sp>
          <p:nvSpPr>
            <p:cNvPr id="120" name="Google Shape;1293;p56">
              <a:extLst>
                <a:ext uri="{FF2B5EF4-FFF2-40B4-BE49-F238E27FC236}">
                  <a16:creationId xmlns:a16="http://schemas.microsoft.com/office/drawing/2014/main" id="{F8203159-27A4-4743-8604-35B2C93F4C6A}"/>
                </a:ext>
              </a:extLst>
            </p:cNvPr>
            <p:cNvSpPr/>
            <p:nvPr/>
          </p:nvSpPr>
          <p:spPr>
            <a:xfrm>
              <a:off x="752810" y="1138613"/>
              <a:ext cx="4494000" cy="1602900"/>
            </a:xfrm>
            <a:prstGeom prst="roundRect">
              <a:avLst>
                <a:gd name="adj" fmla="val 492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" name="Google Shape;1294;p56">
              <a:extLst>
                <a:ext uri="{FF2B5EF4-FFF2-40B4-BE49-F238E27FC236}">
                  <a16:creationId xmlns:a16="http://schemas.microsoft.com/office/drawing/2014/main" id="{8AB30912-956C-4DC3-A512-0F6A725CA757}"/>
                </a:ext>
              </a:extLst>
            </p:cNvPr>
            <p:cNvGrpSpPr/>
            <p:nvPr/>
          </p:nvGrpSpPr>
          <p:grpSpPr>
            <a:xfrm>
              <a:off x="4637704" y="1292750"/>
              <a:ext cx="420286" cy="106769"/>
              <a:chOff x="2098350" y="467225"/>
              <a:chExt cx="817200" cy="207600"/>
            </a:xfrm>
          </p:grpSpPr>
          <p:sp>
            <p:nvSpPr>
              <p:cNvPr id="125" name="Google Shape;1295;p56">
                <a:extLst>
                  <a:ext uri="{FF2B5EF4-FFF2-40B4-BE49-F238E27FC236}">
                    <a16:creationId xmlns:a16="http://schemas.microsoft.com/office/drawing/2014/main" id="{956D9615-E6F0-4792-AC89-B4046728CDFC}"/>
                  </a:ext>
                </a:extLst>
              </p:cNvPr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96;p56">
                <a:extLst>
                  <a:ext uri="{FF2B5EF4-FFF2-40B4-BE49-F238E27FC236}">
                    <a16:creationId xmlns:a16="http://schemas.microsoft.com/office/drawing/2014/main" id="{07FC5CEA-EF2D-4804-91F8-716B896481C0}"/>
                  </a:ext>
                </a:extLst>
              </p:cNvPr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97;p56">
                <a:extLst>
                  <a:ext uri="{FF2B5EF4-FFF2-40B4-BE49-F238E27FC236}">
                    <a16:creationId xmlns:a16="http://schemas.microsoft.com/office/drawing/2014/main" id="{56E12EB7-6261-4881-82EE-1979F258F37A}"/>
                  </a:ext>
                </a:extLst>
              </p:cNvPr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98;p56">
              <a:extLst>
                <a:ext uri="{FF2B5EF4-FFF2-40B4-BE49-F238E27FC236}">
                  <a16:creationId xmlns:a16="http://schemas.microsoft.com/office/drawing/2014/main" id="{E907F1A3-174D-415F-9661-986D8BC1BA7F}"/>
                </a:ext>
              </a:extLst>
            </p:cNvPr>
            <p:cNvGrpSpPr/>
            <p:nvPr/>
          </p:nvGrpSpPr>
          <p:grpSpPr>
            <a:xfrm>
              <a:off x="4822964" y="2425777"/>
              <a:ext cx="395836" cy="317468"/>
              <a:chOff x="7773503" y="3987878"/>
              <a:chExt cx="395836" cy="317468"/>
            </a:xfrm>
          </p:grpSpPr>
          <p:sp>
            <p:nvSpPr>
              <p:cNvPr id="123" name="Google Shape;1299;p56">
                <a:extLst>
                  <a:ext uri="{FF2B5EF4-FFF2-40B4-BE49-F238E27FC236}">
                    <a16:creationId xmlns:a16="http://schemas.microsoft.com/office/drawing/2014/main" id="{B6B8FB09-AED4-4A8B-804D-AF54882966B9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300;p56">
                <a:extLst>
                  <a:ext uri="{FF2B5EF4-FFF2-40B4-BE49-F238E27FC236}">
                    <a16:creationId xmlns:a16="http://schemas.microsoft.com/office/drawing/2014/main" id="{FE832CE4-92A3-4DED-90AE-36120931429E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9" name="Google Shape;1303;p56">
            <a:extLst>
              <a:ext uri="{FF2B5EF4-FFF2-40B4-BE49-F238E27FC236}">
                <a16:creationId xmlns:a16="http://schemas.microsoft.com/office/drawing/2014/main" id="{8B0888B0-503B-420F-BD0F-10324BBD7E7B}"/>
              </a:ext>
            </a:extLst>
          </p:cNvPr>
          <p:cNvSpPr txBox="1">
            <a:spLocks/>
          </p:cNvSpPr>
          <p:nvPr/>
        </p:nvSpPr>
        <p:spPr>
          <a:xfrm>
            <a:off x="1868527" y="3602612"/>
            <a:ext cx="1573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aleway ExtraBold"/>
              <a:buNone/>
              <a:defRPr sz="8000" b="0" i="0" u="none" strike="noStrike" cap="none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sz="1800" dirty="0"/>
              <a:t>Madi Erkanat</a:t>
            </a:r>
          </a:p>
        </p:txBody>
      </p:sp>
      <p:sp>
        <p:nvSpPr>
          <p:cNvPr id="130" name="Google Shape;1304;p56">
            <a:extLst>
              <a:ext uri="{FF2B5EF4-FFF2-40B4-BE49-F238E27FC236}">
                <a16:creationId xmlns:a16="http://schemas.microsoft.com/office/drawing/2014/main" id="{FED015D9-5671-47E3-90B1-1EABBB5FBE09}"/>
              </a:ext>
            </a:extLst>
          </p:cNvPr>
          <p:cNvSpPr txBox="1">
            <a:spLocks/>
          </p:cNvSpPr>
          <p:nvPr/>
        </p:nvSpPr>
        <p:spPr>
          <a:xfrm>
            <a:off x="1878998" y="4090844"/>
            <a:ext cx="2279317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Front-end Developer </a:t>
            </a:r>
          </a:p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(Html, CSS, JavaScript)</a:t>
            </a:r>
          </a:p>
        </p:txBody>
      </p:sp>
      <p:sp>
        <p:nvSpPr>
          <p:cNvPr id="131" name="Google Shape;1308;p56">
            <a:extLst>
              <a:ext uri="{FF2B5EF4-FFF2-40B4-BE49-F238E27FC236}">
                <a16:creationId xmlns:a16="http://schemas.microsoft.com/office/drawing/2014/main" id="{06B6C943-977C-4CC4-8824-CDB3D68182EC}"/>
              </a:ext>
            </a:extLst>
          </p:cNvPr>
          <p:cNvSpPr/>
          <p:nvPr/>
        </p:nvSpPr>
        <p:spPr>
          <a:xfrm>
            <a:off x="715311" y="4463079"/>
            <a:ext cx="437100" cy="4371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309;p56">
            <a:extLst>
              <a:ext uri="{FF2B5EF4-FFF2-40B4-BE49-F238E27FC236}">
                <a16:creationId xmlns:a16="http://schemas.microsoft.com/office/drawing/2014/main" id="{50A8FF6C-E29A-4D9C-A164-F02B1E406D76}"/>
              </a:ext>
            </a:extLst>
          </p:cNvPr>
          <p:cNvSpPr/>
          <p:nvPr/>
        </p:nvSpPr>
        <p:spPr>
          <a:xfrm>
            <a:off x="723613" y="1502882"/>
            <a:ext cx="437100" cy="4371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570;p43">
            <a:extLst>
              <a:ext uri="{FF2B5EF4-FFF2-40B4-BE49-F238E27FC236}">
                <a16:creationId xmlns:a16="http://schemas.microsoft.com/office/drawing/2014/main" id="{D9B1A698-4AC3-438B-8E28-06BD3E82149D}"/>
              </a:ext>
            </a:extLst>
          </p:cNvPr>
          <p:cNvSpPr/>
          <p:nvPr/>
        </p:nvSpPr>
        <p:spPr>
          <a:xfrm>
            <a:off x="268941" y="538542"/>
            <a:ext cx="1330853" cy="118732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0672;p86">
            <a:extLst>
              <a:ext uri="{FF2B5EF4-FFF2-40B4-BE49-F238E27FC236}">
                <a16:creationId xmlns:a16="http://schemas.microsoft.com/office/drawing/2014/main" id="{9855001C-36E6-41A2-9B92-EDBCAB321E5D}"/>
              </a:ext>
            </a:extLst>
          </p:cNvPr>
          <p:cNvGrpSpPr/>
          <p:nvPr/>
        </p:nvGrpSpPr>
        <p:grpSpPr>
          <a:xfrm>
            <a:off x="464357" y="696304"/>
            <a:ext cx="948937" cy="932700"/>
            <a:chOff x="1303537" y="1507281"/>
            <a:chExt cx="362939" cy="362677"/>
          </a:xfrm>
        </p:grpSpPr>
        <p:sp>
          <p:nvSpPr>
            <p:cNvPr id="159" name="Google Shape;10673;p86">
              <a:extLst>
                <a:ext uri="{FF2B5EF4-FFF2-40B4-BE49-F238E27FC236}">
                  <a16:creationId xmlns:a16="http://schemas.microsoft.com/office/drawing/2014/main" id="{51DCB810-8985-499A-92B7-4618B54B3ABE}"/>
                </a:ext>
              </a:extLst>
            </p:cNvPr>
            <p:cNvSpPr/>
            <p:nvPr/>
          </p:nvSpPr>
          <p:spPr>
            <a:xfrm>
              <a:off x="1426697" y="1695727"/>
              <a:ext cx="116883" cy="99552"/>
            </a:xfrm>
            <a:custGeom>
              <a:avLst/>
              <a:gdLst/>
              <a:ahLst/>
              <a:cxnLst/>
              <a:rect l="l" t="t" r="r" b="b"/>
              <a:pathLst>
                <a:path w="4451" h="3791" extrusionOk="0">
                  <a:moveTo>
                    <a:pt x="1560" y="0"/>
                  </a:moveTo>
                  <a:lnTo>
                    <a:pt x="1560" y="297"/>
                  </a:lnTo>
                  <a:cubicBezTo>
                    <a:pt x="1560" y="383"/>
                    <a:pt x="1503" y="469"/>
                    <a:pt x="1426" y="507"/>
                  </a:cubicBezTo>
                  <a:lnTo>
                    <a:pt x="402" y="938"/>
                  </a:lnTo>
                  <a:cubicBezTo>
                    <a:pt x="154" y="1043"/>
                    <a:pt x="0" y="1283"/>
                    <a:pt x="0" y="1551"/>
                  </a:cubicBezTo>
                  <a:lnTo>
                    <a:pt x="0" y="3790"/>
                  </a:lnTo>
                  <a:lnTo>
                    <a:pt x="4451" y="3790"/>
                  </a:lnTo>
                  <a:lnTo>
                    <a:pt x="4451" y="1551"/>
                  </a:lnTo>
                  <a:cubicBezTo>
                    <a:pt x="4451" y="1283"/>
                    <a:pt x="4297" y="1043"/>
                    <a:pt x="4049" y="938"/>
                  </a:cubicBezTo>
                  <a:lnTo>
                    <a:pt x="3034" y="507"/>
                  </a:lnTo>
                  <a:cubicBezTo>
                    <a:pt x="2948" y="469"/>
                    <a:pt x="2891" y="383"/>
                    <a:pt x="2891" y="297"/>
                  </a:cubicBezTo>
                  <a:lnTo>
                    <a:pt x="2891" y="0"/>
                  </a:ln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0674;p86">
              <a:extLst>
                <a:ext uri="{FF2B5EF4-FFF2-40B4-BE49-F238E27FC236}">
                  <a16:creationId xmlns:a16="http://schemas.microsoft.com/office/drawing/2014/main" id="{7562D68D-EE05-4168-8399-523BA5FFC9A5}"/>
                </a:ext>
              </a:extLst>
            </p:cNvPr>
            <p:cNvSpPr/>
            <p:nvPr/>
          </p:nvSpPr>
          <p:spPr>
            <a:xfrm>
              <a:off x="1464643" y="1695727"/>
              <a:ext cx="40992" cy="17620"/>
            </a:xfrm>
            <a:custGeom>
              <a:avLst/>
              <a:gdLst/>
              <a:ahLst/>
              <a:cxnLst/>
              <a:rect l="l" t="t" r="r" b="b"/>
              <a:pathLst>
                <a:path w="1561" h="671" extrusionOk="0">
                  <a:moveTo>
                    <a:pt x="115" y="0"/>
                  </a:moveTo>
                  <a:lnTo>
                    <a:pt x="115" y="297"/>
                  </a:lnTo>
                  <a:cubicBezTo>
                    <a:pt x="115" y="373"/>
                    <a:pt x="68" y="450"/>
                    <a:pt x="1" y="488"/>
                  </a:cubicBezTo>
                  <a:cubicBezTo>
                    <a:pt x="249" y="603"/>
                    <a:pt x="508" y="670"/>
                    <a:pt x="785" y="670"/>
                  </a:cubicBezTo>
                  <a:cubicBezTo>
                    <a:pt x="1053" y="670"/>
                    <a:pt x="1312" y="603"/>
                    <a:pt x="1560" y="488"/>
                  </a:cubicBezTo>
                  <a:cubicBezTo>
                    <a:pt x="1493" y="450"/>
                    <a:pt x="1446" y="373"/>
                    <a:pt x="1446" y="297"/>
                  </a:cubicBezTo>
                  <a:lnTo>
                    <a:pt x="1446" y="0"/>
                  </a:lnTo>
                  <a:close/>
                </a:path>
              </a:pathLst>
            </a:custGeom>
            <a:solidFill>
              <a:srgbClr val="99A8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0675;p86">
              <a:extLst>
                <a:ext uri="{FF2B5EF4-FFF2-40B4-BE49-F238E27FC236}">
                  <a16:creationId xmlns:a16="http://schemas.microsoft.com/office/drawing/2014/main" id="{8FC25325-2992-4901-AAD7-35E817C5F301}"/>
                </a:ext>
              </a:extLst>
            </p:cNvPr>
            <p:cNvSpPr/>
            <p:nvPr/>
          </p:nvSpPr>
          <p:spPr>
            <a:xfrm>
              <a:off x="1426697" y="1710538"/>
              <a:ext cx="116883" cy="84741"/>
            </a:xfrm>
            <a:custGeom>
              <a:avLst/>
              <a:gdLst/>
              <a:ahLst/>
              <a:cxnLst/>
              <a:rect l="l" t="t" r="r" b="b"/>
              <a:pathLst>
                <a:path w="4451" h="3227" extrusionOk="0">
                  <a:moveTo>
                    <a:pt x="1273" y="1"/>
                  </a:moveTo>
                  <a:lnTo>
                    <a:pt x="402" y="374"/>
                  </a:lnTo>
                  <a:cubicBezTo>
                    <a:pt x="154" y="479"/>
                    <a:pt x="0" y="719"/>
                    <a:pt x="0" y="987"/>
                  </a:cubicBezTo>
                  <a:lnTo>
                    <a:pt x="0" y="3226"/>
                  </a:lnTo>
                  <a:lnTo>
                    <a:pt x="4451" y="3226"/>
                  </a:lnTo>
                  <a:lnTo>
                    <a:pt x="4451" y="987"/>
                  </a:lnTo>
                  <a:cubicBezTo>
                    <a:pt x="4451" y="719"/>
                    <a:pt x="4297" y="479"/>
                    <a:pt x="4049" y="374"/>
                  </a:cubicBezTo>
                  <a:lnTo>
                    <a:pt x="3178" y="1"/>
                  </a:lnTo>
                  <a:cubicBezTo>
                    <a:pt x="2962" y="365"/>
                    <a:pt x="2594" y="546"/>
                    <a:pt x="2226" y="546"/>
                  </a:cubicBezTo>
                  <a:cubicBezTo>
                    <a:pt x="1857" y="546"/>
                    <a:pt x="1489" y="365"/>
                    <a:pt x="1273" y="1"/>
                  </a:cubicBezTo>
                  <a:close/>
                </a:path>
              </a:pathLst>
            </a:custGeom>
            <a:solidFill>
              <a:srgbClr val="CED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0676;p86">
              <a:extLst>
                <a:ext uri="{FF2B5EF4-FFF2-40B4-BE49-F238E27FC236}">
                  <a16:creationId xmlns:a16="http://schemas.microsoft.com/office/drawing/2014/main" id="{8C99FD6A-9655-45E8-82B4-859098E23F2F}"/>
                </a:ext>
              </a:extLst>
            </p:cNvPr>
            <p:cNvSpPr/>
            <p:nvPr/>
          </p:nvSpPr>
          <p:spPr>
            <a:xfrm>
              <a:off x="1444291" y="1613796"/>
              <a:ext cx="29437" cy="64363"/>
            </a:xfrm>
            <a:custGeom>
              <a:avLst/>
              <a:gdLst/>
              <a:ahLst/>
              <a:cxnLst/>
              <a:rect l="l" t="t" r="r" b="b"/>
              <a:pathLst>
                <a:path w="1121" h="2451" extrusionOk="0">
                  <a:moveTo>
                    <a:pt x="670" y="0"/>
                  </a:moveTo>
                  <a:cubicBezTo>
                    <a:pt x="297" y="0"/>
                    <a:pt x="0" y="297"/>
                    <a:pt x="0" y="670"/>
                  </a:cubicBezTo>
                  <a:lnTo>
                    <a:pt x="0" y="823"/>
                  </a:lnTo>
                  <a:cubicBezTo>
                    <a:pt x="0" y="1015"/>
                    <a:pt x="29" y="1206"/>
                    <a:pt x="86" y="1388"/>
                  </a:cubicBezTo>
                  <a:lnTo>
                    <a:pt x="450" y="2450"/>
                  </a:lnTo>
                  <a:lnTo>
                    <a:pt x="1120" y="2450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0677;p86">
              <a:extLst>
                <a:ext uri="{FF2B5EF4-FFF2-40B4-BE49-F238E27FC236}">
                  <a16:creationId xmlns:a16="http://schemas.microsoft.com/office/drawing/2014/main" id="{73A59E7E-6D5F-41B5-B4D6-AF84BDBB9284}"/>
                </a:ext>
              </a:extLst>
            </p:cNvPr>
            <p:cNvSpPr/>
            <p:nvPr/>
          </p:nvSpPr>
          <p:spPr>
            <a:xfrm>
              <a:off x="1456108" y="1608019"/>
              <a:ext cx="69878" cy="70140"/>
            </a:xfrm>
            <a:custGeom>
              <a:avLst/>
              <a:gdLst/>
              <a:ahLst/>
              <a:cxnLst/>
              <a:rect l="l" t="t" r="r" b="b"/>
              <a:pathLst>
                <a:path w="2661" h="2671" extrusionOk="0">
                  <a:moveTo>
                    <a:pt x="660" y="0"/>
                  </a:moveTo>
                  <a:cubicBezTo>
                    <a:pt x="297" y="0"/>
                    <a:pt x="0" y="297"/>
                    <a:pt x="0" y="670"/>
                  </a:cubicBezTo>
                  <a:cubicBezTo>
                    <a:pt x="0" y="909"/>
                    <a:pt x="192" y="1110"/>
                    <a:pt x="440" y="1110"/>
                  </a:cubicBezTo>
                  <a:lnTo>
                    <a:pt x="2220" y="2670"/>
                  </a:lnTo>
                  <a:lnTo>
                    <a:pt x="2594" y="1350"/>
                  </a:lnTo>
                  <a:cubicBezTo>
                    <a:pt x="2642" y="1196"/>
                    <a:pt x="2661" y="1034"/>
                    <a:pt x="2661" y="862"/>
                  </a:cubicBezTo>
                  <a:lnTo>
                    <a:pt x="2661" y="450"/>
                  </a:lnTo>
                  <a:cubicBezTo>
                    <a:pt x="2661" y="201"/>
                    <a:pt x="2469" y="0"/>
                    <a:pt x="2220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0678;p86">
              <a:extLst>
                <a:ext uri="{FF2B5EF4-FFF2-40B4-BE49-F238E27FC236}">
                  <a16:creationId xmlns:a16="http://schemas.microsoft.com/office/drawing/2014/main" id="{8CA876A5-233B-436A-8C80-581F5C038E31}"/>
                </a:ext>
              </a:extLst>
            </p:cNvPr>
            <p:cNvSpPr/>
            <p:nvPr/>
          </p:nvSpPr>
          <p:spPr>
            <a:xfrm>
              <a:off x="1450068" y="1637168"/>
              <a:ext cx="70140" cy="64363"/>
            </a:xfrm>
            <a:custGeom>
              <a:avLst/>
              <a:gdLst/>
              <a:ahLst/>
              <a:cxnLst/>
              <a:rect l="l" t="t" r="r" b="b"/>
              <a:pathLst>
                <a:path w="2671" h="2451" extrusionOk="0">
                  <a:moveTo>
                    <a:pt x="862" y="0"/>
                  </a:moveTo>
                  <a:cubicBezTo>
                    <a:pt x="737" y="0"/>
                    <a:pt x="623" y="48"/>
                    <a:pt x="536" y="134"/>
                  </a:cubicBezTo>
                  <a:lnTo>
                    <a:pt x="134" y="536"/>
                  </a:lnTo>
                  <a:cubicBezTo>
                    <a:pt x="48" y="622"/>
                    <a:pt x="0" y="737"/>
                    <a:pt x="0" y="852"/>
                  </a:cubicBezTo>
                  <a:lnTo>
                    <a:pt x="0" y="1120"/>
                  </a:lnTo>
                  <a:cubicBezTo>
                    <a:pt x="0" y="1857"/>
                    <a:pt x="594" y="2450"/>
                    <a:pt x="1340" y="2450"/>
                  </a:cubicBezTo>
                  <a:cubicBezTo>
                    <a:pt x="2077" y="2450"/>
                    <a:pt x="2671" y="1857"/>
                    <a:pt x="2671" y="1120"/>
                  </a:cubicBezTo>
                  <a:lnTo>
                    <a:pt x="2671" y="833"/>
                  </a:lnTo>
                  <a:cubicBezTo>
                    <a:pt x="2671" y="718"/>
                    <a:pt x="2623" y="603"/>
                    <a:pt x="2546" y="517"/>
                  </a:cubicBezTo>
                  <a:cubicBezTo>
                    <a:pt x="2202" y="182"/>
                    <a:pt x="1580" y="29"/>
                    <a:pt x="862" y="0"/>
                  </a:cubicBezTo>
                  <a:close/>
                </a:path>
              </a:pathLst>
            </a:custGeom>
            <a:solidFill>
              <a:srgbClr val="BBC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0679;p86">
              <a:extLst>
                <a:ext uri="{FF2B5EF4-FFF2-40B4-BE49-F238E27FC236}">
                  <a16:creationId xmlns:a16="http://schemas.microsoft.com/office/drawing/2014/main" id="{F4B37BB8-1BE9-400E-B926-96B2AA73CE52}"/>
                </a:ext>
              </a:extLst>
            </p:cNvPr>
            <p:cNvSpPr/>
            <p:nvPr/>
          </p:nvSpPr>
          <p:spPr>
            <a:xfrm>
              <a:off x="1450068" y="1637168"/>
              <a:ext cx="70140" cy="63103"/>
            </a:xfrm>
            <a:custGeom>
              <a:avLst/>
              <a:gdLst/>
              <a:ahLst/>
              <a:cxnLst/>
              <a:rect l="l" t="t" r="r" b="b"/>
              <a:pathLst>
                <a:path w="2671" h="2403" extrusionOk="0">
                  <a:moveTo>
                    <a:pt x="862" y="0"/>
                  </a:moveTo>
                  <a:cubicBezTo>
                    <a:pt x="737" y="0"/>
                    <a:pt x="623" y="48"/>
                    <a:pt x="536" y="134"/>
                  </a:cubicBezTo>
                  <a:lnTo>
                    <a:pt x="134" y="536"/>
                  </a:lnTo>
                  <a:cubicBezTo>
                    <a:pt x="48" y="622"/>
                    <a:pt x="0" y="737"/>
                    <a:pt x="0" y="852"/>
                  </a:cubicBezTo>
                  <a:lnTo>
                    <a:pt x="0" y="1120"/>
                  </a:lnTo>
                  <a:cubicBezTo>
                    <a:pt x="0" y="1713"/>
                    <a:pt x="393" y="2230"/>
                    <a:pt x="967" y="2402"/>
                  </a:cubicBezTo>
                  <a:cubicBezTo>
                    <a:pt x="776" y="2163"/>
                    <a:pt x="670" y="1867"/>
                    <a:pt x="670" y="1560"/>
                  </a:cubicBezTo>
                  <a:lnTo>
                    <a:pt x="670" y="910"/>
                  </a:lnTo>
                  <a:cubicBezTo>
                    <a:pt x="670" y="663"/>
                    <a:pt x="863" y="468"/>
                    <a:pt x="1105" y="468"/>
                  </a:cubicBezTo>
                  <a:cubicBezTo>
                    <a:pt x="1117" y="468"/>
                    <a:pt x="1128" y="468"/>
                    <a:pt x="1139" y="469"/>
                  </a:cubicBezTo>
                  <a:cubicBezTo>
                    <a:pt x="1589" y="498"/>
                    <a:pt x="2259" y="565"/>
                    <a:pt x="2671" y="766"/>
                  </a:cubicBezTo>
                  <a:cubicBezTo>
                    <a:pt x="2651" y="670"/>
                    <a:pt x="2613" y="584"/>
                    <a:pt x="2546" y="517"/>
                  </a:cubicBezTo>
                  <a:cubicBezTo>
                    <a:pt x="2202" y="182"/>
                    <a:pt x="1570" y="29"/>
                    <a:pt x="862" y="0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0680;p86">
              <a:extLst>
                <a:ext uri="{FF2B5EF4-FFF2-40B4-BE49-F238E27FC236}">
                  <a16:creationId xmlns:a16="http://schemas.microsoft.com/office/drawing/2014/main" id="{2646A80D-B87D-45A1-BCE4-987366828BB9}"/>
                </a:ext>
              </a:extLst>
            </p:cNvPr>
            <p:cNvSpPr/>
            <p:nvPr/>
          </p:nvSpPr>
          <p:spPr>
            <a:xfrm>
              <a:off x="1426697" y="1725638"/>
              <a:ext cx="23398" cy="69642"/>
            </a:xfrm>
            <a:custGeom>
              <a:avLst/>
              <a:gdLst/>
              <a:ahLst/>
              <a:cxnLst/>
              <a:rect l="l" t="t" r="r" b="b"/>
              <a:pathLst>
                <a:path w="891" h="2652" extrusionOk="0">
                  <a:moveTo>
                    <a:pt x="154" y="0"/>
                  </a:moveTo>
                  <a:cubicBezTo>
                    <a:pt x="48" y="115"/>
                    <a:pt x="0" y="258"/>
                    <a:pt x="0" y="412"/>
                  </a:cubicBezTo>
                  <a:lnTo>
                    <a:pt x="0" y="2651"/>
                  </a:lnTo>
                  <a:lnTo>
                    <a:pt x="890" y="2651"/>
                  </a:lnTo>
                  <a:lnTo>
                    <a:pt x="890" y="1015"/>
                  </a:lnTo>
                  <a:cubicBezTo>
                    <a:pt x="890" y="833"/>
                    <a:pt x="823" y="670"/>
                    <a:pt x="699" y="546"/>
                  </a:cubicBezTo>
                  <a:lnTo>
                    <a:pt x="154" y="0"/>
                  </a:lnTo>
                  <a:close/>
                </a:path>
              </a:pathLst>
            </a:custGeom>
            <a:solidFill>
              <a:srgbClr val="A9B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0681;p86">
              <a:extLst>
                <a:ext uri="{FF2B5EF4-FFF2-40B4-BE49-F238E27FC236}">
                  <a16:creationId xmlns:a16="http://schemas.microsoft.com/office/drawing/2014/main" id="{DCE86365-89A2-47B9-B0AB-C7E0793ACE84}"/>
                </a:ext>
              </a:extLst>
            </p:cNvPr>
            <p:cNvSpPr/>
            <p:nvPr/>
          </p:nvSpPr>
          <p:spPr>
            <a:xfrm>
              <a:off x="1520182" y="1725638"/>
              <a:ext cx="23398" cy="69642"/>
            </a:xfrm>
            <a:custGeom>
              <a:avLst/>
              <a:gdLst/>
              <a:ahLst/>
              <a:cxnLst/>
              <a:rect l="l" t="t" r="r" b="b"/>
              <a:pathLst>
                <a:path w="891" h="2652" extrusionOk="0">
                  <a:moveTo>
                    <a:pt x="747" y="0"/>
                  </a:moveTo>
                  <a:lnTo>
                    <a:pt x="202" y="546"/>
                  </a:lnTo>
                  <a:cubicBezTo>
                    <a:pt x="77" y="670"/>
                    <a:pt x="1" y="833"/>
                    <a:pt x="1" y="1015"/>
                  </a:cubicBezTo>
                  <a:lnTo>
                    <a:pt x="1" y="2651"/>
                  </a:lnTo>
                  <a:lnTo>
                    <a:pt x="891" y="2651"/>
                  </a:lnTo>
                  <a:lnTo>
                    <a:pt x="891" y="412"/>
                  </a:lnTo>
                  <a:cubicBezTo>
                    <a:pt x="891" y="258"/>
                    <a:pt x="843" y="115"/>
                    <a:pt x="747" y="0"/>
                  </a:cubicBezTo>
                  <a:close/>
                </a:path>
              </a:pathLst>
            </a:custGeom>
            <a:solidFill>
              <a:srgbClr val="A9B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0682;p86">
              <a:extLst>
                <a:ext uri="{FF2B5EF4-FFF2-40B4-BE49-F238E27FC236}">
                  <a16:creationId xmlns:a16="http://schemas.microsoft.com/office/drawing/2014/main" id="{C6635F87-0EEE-446C-9B6E-51F5AFB65DBB}"/>
                </a:ext>
              </a:extLst>
            </p:cNvPr>
            <p:cNvSpPr/>
            <p:nvPr/>
          </p:nvSpPr>
          <p:spPr>
            <a:xfrm>
              <a:off x="1303537" y="1507281"/>
              <a:ext cx="362939" cy="362677"/>
            </a:xfrm>
            <a:custGeom>
              <a:avLst/>
              <a:gdLst/>
              <a:ahLst/>
              <a:cxnLst/>
              <a:rect l="l" t="t" r="r" b="b"/>
              <a:pathLst>
                <a:path w="13821" h="13811" extrusionOk="0">
                  <a:moveTo>
                    <a:pt x="6920" y="2677"/>
                  </a:moveTo>
                  <a:cubicBezTo>
                    <a:pt x="7464" y="2677"/>
                    <a:pt x="8013" y="2781"/>
                    <a:pt x="8538" y="2996"/>
                  </a:cubicBezTo>
                  <a:cubicBezTo>
                    <a:pt x="10117" y="3656"/>
                    <a:pt x="11150" y="5197"/>
                    <a:pt x="11150" y="6910"/>
                  </a:cubicBezTo>
                  <a:cubicBezTo>
                    <a:pt x="11150" y="9245"/>
                    <a:pt x="9255" y="11140"/>
                    <a:pt x="6920" y="11140"/>
                  </a:cubicBezTo>
                  <a:cubicBezTo>
                    <a:pt x="5207" y="11140"/>
                    <a:pt x="3657" y="10106"/>
                    <a:pt x="3006" y="8527"/>
                  </a:cubicBezTo>
                  <a:cubicBezTo>
                    <a:pt x="2355" y="6948"/>
                    <a:pt x="2709" y="5130"/>
                    <a:pt x="3925" y="3915"/>
                  </a:cubicBezTo>
                  <a:cubicBezTo>
                    <a:pt x="4733" y="3107"/>
                    <a:pt x="5816" y="2677"/>
                    <a:pt x="6920" y="2677"/>
                  </a:cubicBezTo>
                  <a:close/>
                  <a:moveTo>
                    <a:pt x="6021" y="0"/>
                  </a:moveTo>
                  <a:cubicBezTo>
                    <a:pt x="5906" y="0"/>
                    <a:pt x="5801" y="106"/>
                    <a:pt x="5810" y="220"/>
                  </a:cubicBezTo>
                  <a:lnTo>
                    <a:pt x="5810" y="823"/>
                  </a:lnTo>
                  <a:cubicBezTo>
                    <a:pt x="5801" y="929"/>
                    <a:pt x="5734" y="1015"/>
                    <a:pt x="5628" y="1034"/>
                  </a:cubicBezTo>
                  <a:cubicBezTo>
                    <a:pt x="4939" y="1187"/>
                    <a:pt x="4279" y="1465"/>
                    <a:pt x="3676" y="1847"/>
                  </a:cubicBezTo>
                  <a:cubicBezTo>
                    <a:pt x="3639" y="1872"/>
                    <a:pt x="3597" y="1884"/>
                    <a:pt x="3555" y="1884"/>
                  </a:cubicBezTo>
                  <a:cubicBezTo>
                    <a:pt x="3498" y="1884"/>
                    <a:pt x="3442" y="1862"/>
                    <a:pt x="3398" y="1819"/>
                  </a:cubicBezTo>
                  <a:lnTo>
                    <a:pt x="2977" y="1398"/>
                  </a:lnTo>
                  <a:cubicBezTo>
                    <a:pt x="2934" y="1354"/>
                    <a:pt x="2879" y="1333"/>
                    <a:pt x="2824" y="1333"/>
                  </a:cubicBezTo>
                  <a:cubicBezTo>
                    <a:pt x="2769" y="1333"/>
                    <a:pt x="2714" y="1354"/>
                    <a:pt x="2671" y="1398"/>
                  </a:cubicBezTo>
                  <a:lnTo>
                    <a:pt x="1408" y="2651"/>
                  </a:lnTo>
                  <a:cubicBezTo>
                    <a:pt x="1322" y="2737"/>
                    <a:pt x="1322" y="2871"/>
                    <a:pt x="1408" y="2957"/>
                  </a:cubicBezTo>
                  <a:lnTo>
                    <a:pt x="1819" y="3379"/>
                  </a:lnTo>
                  <a:cubicBezTo>
                    <a:pt x="1896" y="3455"/>
                    <a:pt x="1905" y="3570"/>
                    <a:pt x="1848" y="3656"/>
                  </a:cubicBezTo>
                  <a:cubicBezTo>
                    <a:pt x="1465" y="4259"/>
                    <a:pt x="1197" y="4919"/>
                    <a:pt x="1044" y="5608"/>
                  </a:cubicBezTo>
                  <a:cubicBezTo>
                    <a:pt x="1025" y="5714"/>
                    <a:pt x="929" y="5781"/>
                    <a:pt x="824" y="5790"/>
                  </a:cubicBezTo>
                  <a:lnTo>
                    <a:pt x="231" y="5790"/>
                  </a:lnTo>
                  <a:cubicBezTo>
                    <a:pt x="106" y="5790"/>
                    <a:pt x="1" y="5886"/>
                    <a:pt x="1" y="6010"/>
                  </a:cubicBezTo>
                  <a:lnTo>
                    <a:pt x="1" y="7790"/>
                  </a:lnTo>
                  <a:cubicBezTo>
                    <a:pt x="1" y="7915"/>
                    <a:pt x="106" y="8011"/>
                    <a:pt x="231" y="8011"/>
                  </a:cubicBezTo>
                  <a:lnTo>
                    <a:pt x="824" y="8011"/>
                  </a:lnTo>
                  <a:cubicBezTo>
                    <a:pt x="929" y="8011"/>
                    <a:pt x="1025" y="8087"/>
                    <a:pt x="1044" y="8192"/>
                  </a:cubicBezTo>
                  <a:cubicBezTo>
                    <a:pt x="1197" y="8881"/>
                    <a:pt x="1465" y="9542"/>
                    <a:pt x="1848" y="10145"/>
                  </a:cubicBezTo>
                  <a:cubicBezTo>
                    <a:pt x="1905" y="10231"/>
                    <a:pt x="1896" y="10346"/>
                    <a:pt x="1819" y="10422"/>
                  </a:cubicBezTo>
                  <a:lnTo>
                    <a:pt x="1398" y="10843"/>
                  </a:lnTo>
                  <a:cubicBezTo>
                    <a:pt x="1312" y="10930"/>
                    <a:pt x="1312" y="11073"/>
                    <a:pt x="1398" y="11159"/>
                  </a:cubicBezTo>
                  <a:lnTo>
                    <a:pt x="2662" y="12413"/>
                  </a:lnTo>
                  <a:cubicBezTo>
                    <a:pt x="2705" y="12456"/>
                    <a:pt x="2762" y="12477"/>
                    <a:pt x="2819" y="12477"/>
                  </a:cubicBezTo>
                  <a:cubicBezTo>
                    <a:pt x="2877" y="12477"/>
                    <a:pt x="2934" y="12456"/>
                    <a:pt x="2977" y="12413"/>
                  </a:cubicBezTo>
                  <a:lnTo>
                    <a:pt x="3398" y="12001"/>
                  </a:lnTo>
                  <a:cubicBezTo>
                    <a:pt x="3442" y="11958"/>
                    <a:pt x="3498" y="11936"/>
                    <a:pt x="3555" y="11936"/>
                  </a:cubicBezTo>
                  <a:cubicBezTo>
                    <a:pt x="3597" y="11936"/>
                    <a:pt x="3639" y="11948"/>
                    <a:pt x="3676" y="11973"/>
                  </a:cubicBezTo>
                  <a:cubicBezTo>
                    <a:pt x="4269" y="12355"/>
                    <a:pt x="4930" y="12623"/>
                    <a:pt x="5628" y="12777"/>
                  </a:cubicBezTo>
                  <a:cubicBezTo>
                    <a:pt x="5724" y="12796"/>
                    <a:pt x="5801" y="12891"/>
                    <a:pt x="5801" y="12997"/>
                  </a:cubicBezTo>
                  <a:lnTo>
                    <a:pt x="5801" y="13590"/>
                  </a:lnTo>
                  <a:cubicBezTo>
                    <a:pt x="5801" y="13714"/>
                    <a:pt x="5906" y="13810"/>
                    <a:pt x="6021" y="13810"/>
                  </a:cubicBezTo>
                  <a:lnTo>
                    <a:pt x="7810" y="13810"/>
                  </a:lnTo>
                  <a:cubicBezTo>
                    <a:pt x="7925" y="13810"/>
                    <a:pt x="8030" y="13714"/>
                    <a:pt x="8030" y="13590"/>
                  </a:cubicBezTo>
                  <a:lnTo>
                    <a:pt x="8030" y="12997"/>
                  </a:lnTo>
                  <a:cubicBezTo>
                    <a:pt x="8030" y="12891"/>
                    <a:pt x="8107" y="12796"/>
                    <a:pt x="8203" y="12777"/>
                  </a:cubicBezTo>
                  <a:cubicBezTo>
                    <a:pt x="8901" y="12623"/>
                    <a:pt x="9562" y="12355"/>
                    <a:pt x="10155" y="11973"/>
                  </a:cubicBezTo>
                  <a:cubicBezTo>
                    <a:pt x="10192" y="11948"/>
                    <a:pt x="10234" y="11936"/>
                    <a:pt x="10276" y="11936"/>
                  </a:cubicBezTo>
                  <a:cubicBezTo>
                    <a:pt x="10333" y="11936"/>
                    <a:pt x="10389" y="11958"/>
                    <a:pt x="10433" y="12001"/>
                  </a:cubicBezTo>
                  <a:lnTo>
                    <a:pt x="10854" y="12413"/>
                  </a:lnTo>
                  <a:cubicBezTo>
                    <a:pt x="10897" y="12456"/>
                    <a:pt x="10954" y="12477"/>
                    <a:pt x="11012" y="12477"/>
                  </a:cubicBezTo>
                  <a:cubicBezTo>
                    <a:pt x="11069" y="12477"/>
                    <a:pt x="11126" y="12456"/>
                    <a:pt x="11170" y="12413"/>
                  </a:cubicBezTo>
                  <a:lnTo>
                    <a:pt x="12423" y="11159"/>
                  </a:lnTo>
                  <a:cubicBezTo>
                    <a:pt x="12509" y="11073"/>
                    <a:pt x="12509" y="10930"/>
                    <a:pt x="12423" y="10843"/>
                  </a:cubicBezTo>
                  <a:lnTo>
                    <a:pt x="12012" y="10422"/>
                  </a:lnTo>
                  <a:cubicBezTo>
                    <a:pt x="11935" y="10346"/>
                    <a:pt x="11926" y="10231"/>
                    <a:pt x="11983" y="10145"/>
                  </a:cubicBezTo>
                  <a:cubicBezTo>
                    <a:pt x="12366" y="9542"/>
                    <a:pt x="12634" y="8891"/>
                    <a:pt x="12787" y="8192"/>
                  </a:cubicBezTo>
                  <a:cubicBezTo>
                    <a:pt x="12806" y="8087"/>
                    <a:pt x="12902" y="8020"/>
                    <a:pt x="13007" y="8020"/>
                  </a:cubicBezTo>
                  <a:lnTo>
                    <a:pt x="13600" y="8020"/>
                  </a:lnTo>
                  <a:cubicBezTo>
                    <a:pt x="13725" y="8011"/>
                    <a:pt x="13820" y="7915"/>
                    <a:pt x="13820" y="7790"/>
                  </a:cubicBezTo>
                  <a:lnTo>
                    <a:pt x="13820" y="6010"/>
                  </a:lnTo>
                  <a:cubicBezTo>
                    <a:pt x="13820" y="5886"/>
                    <a:pt x="13725" y="5790"/>
                    <a:pt x="13600" y="5790"/>
                  </a:cubicBezTo>
                  <a:lnTo>
                    <a:pt x="12997" y="5790"/>
                  </a:lnTo>
                  <a:cubicBezTo>
                    <a:pt x="12892" y="5790"/>
                    <a:pt x="12806" y="5714"/>
                    <a:pt x="12787" y="5618"/>
                  </a:cubicBezTo>
                  <a:cubicBezTo>
                    <a:pt x="12634" y="4919"/>
                    <a:pt x="12356" y="4259"/>
                    <a:pt x="11973" y="3666"/>
                  </a:cubicBezTo>
                  <a:cubicBezTo>
                    <a:pt x="11916" y="3580"/>
                    <a:pt x="11926" y="3455"/>
                    <a:pt x="12002" y="3388"/>
                  </a:cubicBezTo>
                  <a:lnTo>
                    <a:pt x="12423" y="2967"/>
                  </a:lnTo>
                  <a:cubicBezTo>
                    <a:pt x="12509" y="2881"/>
                    <a:pt x="12509" y="2737"/>
                    <a:pt x="12423" y="2651"/>
                  </a:cubicBezTo>
                  <a:lnTo>
                    <a:pt x="11170" y="1388"/>
                  </a:lnTo>
                  <a:cubicBezTo>
                    <a:pt x="11126" y="1345"/>
                    <a:pt x="11069" y="1323"/>
                    <a:pt x="11012" y="1323"/>
                  </a:cubicBezTo>
                  <a:cubicBezTo>
                    <a:pt x="10954" y="1323"/>
                    <a:pt x="10897" y="1345"/>
                    <a:pt x="10854" y="1388"/>
                  </a:cubicBezTo>
                  <a:lnTo>
                    <a:pt x="10433" y="1809"/>
                  </a:lnTo>
                  <a:cubicBezTo>
                    <a:pt x="10389" y="1853"/>
                    <a:pt x="10333" y="1875"/>
                    <a:pt x="10276" y="1875"/>
                  </a:cubicBezTo>
                  <a:cubicBezTo>
                    <a:pt x="10234" y="1875"/>
                    <a:pt x="10192" y="1862"/>
                    <a:pt x="10155" y="1838"/>
                  </a:cubicBezTo>
                  <a:cubicBezTo>
                    <a:pt x="9562" y="1455"/>
                    <a:pt x="8901" y="1177"/>
                    <a:pt x="8203" y="1034"/>
                  </a:cubicBezTo>
                  <a:cubicBezTo>
                    <a:pt x="8107" y="1005"/>
                    <a:pt x="8030" y="919"/>
                    <a:pt x="8030" y="814"/>
                  </a:cubicBezTo>
                  <a:lnTo>
                    <a:pt x="8030" y="211"/>
                  </a:lnTo>
                  <a:cubicBezTo>
                    <a:pt x="8021" y="96"/>
                    <a:pt x="7925" y="0"/>
                    <a:pt x="7810" y="0"/>
                  </a:cubicBezTo>
                  <a:close/>
                </a:path>
              </a:pathLst>
            </a:custGeom>
            <a:solidFill>
              <a:srgbClr val="CED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0683;p86">
              <a:extLst>
                <a:ext uri="{FF2B5EF4-FFF2-40B4-BE49-F238E27FC236}">
                  <a16:creationId xmlns:a16="http://schemas.microsoft.com/office/drawing/2014/main" id="{8E04D212-A906-4E71-BC6B-64F7AEA7B5E6}"/>
                </a:ext>
              </a:extLst>
            </p:cNvPr>
            <p:cNvSpPr/>
            <p:nvPr/>
          </p:nvSpPr>
          <p:spPr>
            <a:xfrm>
              <a:off x="1346262" y="1555236"/>
              <a:ext cx="267694" cy="257742"/>
            </a:xfrm>
            <a:custGeom>
              <a:avLst/>
              <a:gdLst/>
              <a:ahLst/>
              <a:cxnLst/>
              <a:rect l="l" t="t" r="r" b="b"/>
              <a:pathLst>
                <a:path w="10194" h="9815" extrusionOk="0">
                  <a:moveTo>
                    <a:pt x="5289" y="895"/>
                  </a:moveTo>
                  <a:cubicBezTo>
                    <a:pt x="5806" y="895"/>
                    <a:pt x="6327" y="994"/>
                    <a:pt x="6825" y="1197"/>
                  </a:cubicBezTo>
                  <a:cubicBezTo>
                    <a:pt x="8318" y="1819"/>
                    <a:pt x="9294" y="3283"/>
                    <a:pt x="9294" y="4900"/>
                  </a:cubicBezTo>
                  <a:cubicBezTo>
                    <a:pt x="9294" y="7121"/>
                    <a:pt x="7504" y="8910"/>
                    <a:pt x="5293" y="8910"/>
                  </a:cubicBezTo>
                  <a:cubicBezTo>
                    <a:pt x="3666" y="8910"/>
                    <a:pt x="2202" y="7934"/>
                    <a:pt x="1590" y="6441"/>
                  </a:cubicBezTo>
                  <a:cubicBezTo>
                    <a:pt x="968" y="4939"/>
                    <a:pt x="1312" y="3216"/>
                    <a:pt x="2451" y="2068"/>
                  </a:cubicBezTo>
                  <a:cubicBezTo>
                    <a:pt x="3219" y="1299"/>
                    <a:pt x="4245" y="895"/>
                    <a:pt x="5289" y="895"/>
                  </a:cubicBezTo>
                  <a:close/>
                  <a:moveTo>
                    <a:pt x="5293" y="0"/>
                  </a:moveTo>
                  <a:cubicBezTo>
                    <a:pt x="3303" y="0"/>
                    <a:pt x="1513" y="1197"/>
                    <a:pt x="757" y="3034"/>
                  </a:cubicBezTo>
                  <a:cubicBezTo>
                    <a:pt x="1" y="4862"/>
                    <a:pt x="422" y="6977"/>
                    <a:pt x="1819" y="8374"/>
                  </a:cubicBezTo>
                  <a:cubicBezTo>
                    <a:pt x="2759" y="9314"/>
                    <a:pt x="4011" y="9814"/>
                    <a:pt x="5286" y="9814"/>
                  </a:cubicBezTo>
                  <a:cubicBezTo>
                    <a:pt x="5920" y="9814"/>
                    <a:pt x="6559" y="9691"/>
                    <a:pt x="7169" y="9437"/>
                  </a:cubicBezTo>
                  <a:cubicBezTo>
                    <a:pt x="8997" y="8681"/>
                    <a:pt x="10193" y="6891"/>
                    <a:pt x="10193" y="4910"/>
                  </a:cubicBezTo>
                  <a:cubicBezTo>
                    <a:pt x="10193" y="2202"/>
                    <a:pt x="8002" y="0"/>
                    <a:pt x="5293" y="0"/>
                  </a:cubicBezTo>
                  <a:close/>
                </a:path>
              </a:pathLst>
            </a:custGeom>
            <a:solidFill>
              <a:srgbClr val="8E9E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" name="Google Shape;569;p43">
            <a:extLst>
              <a:ext uri="{FF2B5EF4-FFF2-40B4-BE49-F238E27FC236}">
                <a16:creationId xmlns:a16="http://schemas.microsoft.com/office/drawing/2014/main" id="{446AC714-57E7-4F8A-9D76-EF289033584C}"/>
              </a:ext>
            </a:extLst>
          </p:cNvPr>
          <p:cNvSpPr/>
          <p:nvPr/>
        </p:nvSpPr>
        <p:spPr>
          <a:xfrm>
            <a:off x="4831330" y="1932967"/>
            <a:ext cx="1270746" cy="1193129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71" name="Google Shape;8513;p84">
            <a:extLst>
              <a:ext uri="{FF2B5EF4-FFF2-40B4-BE49-F238E27FC236}">
                <a16:creationId xmlns:a16="http://schemas.microsoft.com/office/drawing/2014/main" id="{2004E757-137D-412B-9C16-A87D3485AB0C}"/>
              </a:ext>
            </a:extLst>
          </p:cNvPr>
          <p:cNvGrpSpPr/>
          <p:nvPr/>
        </p:nvGrpSpPr>
        <p:grpSpPr>
          <a:xfrm>
            <a:off x="5218270" y="2123181"/>
            <a:ext cx="496865" cy="777363"/>
            <a:chOff x="2593102" y="2288778"/>
            <a:chExt cx="204663" cy="363007"/>
          </a:xfrm>
        </p:grpSpPr>
        <p:sp>
          <p:nvSpPr>
            <p:cNvPr id="172" name="Google Shape;8514;p84">
              <a:extLst>
                <a:ext uri="{FF2B5EF4-FFF2-40B4-BE49-F238E27FC236}">
                  <a16:creationId xmlns:a16="http://schemas.microsoft.com/office/drawing/2014/main" id="{E24BFA16-EA1E-4F6B-A61F-41FE6D0D748D}"/>
                </a:ext>
              </a:extLst>
            </p:cNvPr>
            <p:cNvSpPr/>
            <p:nvPr/>
          </p:nvSpPr>
          <p:spPr>
            <a:xfrm>
              <a:off x="2753837" y="2310636"/>
              <a:ext cx="43928" cy="297431"/>
            </a:xfrm>
            <a:custGeom>
              <a:avLst/>
              <a:gdLst/>
              <a:ahLst/>
              <a:cxnLst/>
              <a:rect l="l" t="t" r="r" b="b"/>
              <a:pathLst>
                <a:path w="1672" h="11321" extrusionOk="0">
                  <a:moveTo>
                    <a:pt x="0" y="0"/>
                  </a:moveTo>
                  <a:lnTo>
                    <a:pt x="0" y="11320"/>
                  </a:lnTo>
                  <a:lnTo>
                    <a:pt x="1672" y="10481"/>
                  </a:lnTo>
                  <a:lnTo>
                    <a:pt x="1672" y="8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6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8515;p84">
              <a:extLst>
                <a:ext uri="{FF2B5EF4-FFF2-40B4-BE49-F238E27FC236}">
                  <a16:creationId xmlns:a16="http://schemas.microsoft.com/office/drawing/2014/main" id="{C86235BD-19E3-4305-9583-4C5DC6B9B95E}"/>
                </a:ext>
              </a:extLst>
            </p:cNvPr>
            <p:cNvSpPr/>
            <p:nvPr/>
          </p:nvSpPr>
          <p:spPr>
            <a:xfrm>
              <a:off x="2593102" y="2310636"/>
              <a:ext cx="182620" cy="297431"/>
            </a:xfrm>
            <a:custGeom>
              <a:avLst/>
              <a:gdLst/>
              <a:ahLst/>
              <a:cxnLst/>
              <a:rect l="l" t="t" r="r" b="b"/>
              <a:pathLst>
                <a:path w="6951" h="11321" extrusionOk="0">
                  <a:moveTo>
                    <a:pt x="6951" y="0"/>
                  </a:moveTo>
                  <a:lnTo>
                    <a:pt x="1" y="833"/>
                  </a:lnTo>
                  <a:lnTo>
                    <a:pt x="1" y="10481"/>
                  </a:lnTo>
                  <a:lnTo>
                    <a:pt x="6951" y="11320"/>
                  </a:lnTo>
                  <a:lnTo>
                    <a:pt x="6951" y="0"/>
                  </a:lnTo>
                  <a:close/>
                </a:path>
              </a:pathLst>
            </a:custGeom>
            <a:solidFill>
              <a:srgbClr val="BF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" name="Google Shape;8516;p84">
              <a:extLst>
                <a:ext uri="{FF2B5EF4-FFF2-40B4-BE49-F238E27FC236}">
                  <a16:creationId xmlns:a16="http://schemas.microsoft.com/office/drawing/2014/main" id="{C12E154F-FED6-49F7-87AC-03410697D495}"/>
                </a:ext>
              </a:extLst>
            </p:cNvPr>
            <p:cNvSpPr/>
            <p:nvPr/>
          </p:nvSpPr>
          <p:spPr>
            <a:xfrm>
              <a:off x="2753837" y="2585972"/>
              <a:ext cx="43928" cy="65813"/>
            </a:xfrm>
            <a:custGeom>
              <a:avLst/>
              <a:gdLst/>
              <a:ahLst/>
              <a:cxnLst/>
              <a:rect l="l" t="t" r="r" b="b"/>
              <a:pathLst>
                <a:path w="1672" h="2505" extrusionOk="0">
                  <a:moveTo>
                    <a:pt x="833" y="1"/>
                  </a:moveTo>
                  <a:lnTo>
                    <a:pt x="0" y="2505"/>
                  </a:lnTo>
                  <a:lnTo>
                    <a:pt x="833" y="2505"/>
                  </a:lnTo>
                  <a:cubicBezTo>
                    <a:pt x="1297" y="2505"/>
                    <a:pt x="1665" y="2130"/>
                    <a:pt x="1672" y="1673"/>
                  </a:cubicBezTo>
                  <a:lnTo>
                    <a:pt x="1672" y="1"/>
                  </a:lnTo>
                  <a:close/>
                </a:path>
              </a:pathLst>
            </a:custGeom>
            <a:solidFill>
              <a:srgbClr val="6F7F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8517;p84">
              <a:extLst>
                <a:ext uri="{FF2B5EF4-FFF2-40B4-BE49-F238E27FC236}">
                  <a16:creationId xmlns:a16="http://schemas.microsoft.com/office/drawing/2014/main" id="{1C80358A-D955-41CC-BB2D-83D9AED9DEAA}"/>
                </a:ext>
              </a:extLst>
            </p:cNvPr>
            <p:cNvSpPr/>
            <p:nvPr/>
          </p:nvSpPr>
          <p:spPr>
            <a:xfrm>
              <a:off x="2753837" y="2288778"/>
              <a:ext cx="43928" cy="43744"/>
            </a:xfrm>
            <a:custGeom>
              <a:avLst/>
              <a:gdLst/>
              <a:ahLst/>
              <a:cxnLst/>
              <a:rect l="l" t="t" r="r" b="b"/>
              <a:pathLst>
                <a:path w="1672" h="1665" extrusionOk="0">
                  <a:moveTo>
                    <a:pt x="0" y="0"/>
                  </a:moveTo>
                  <a:lnTo>
                    <a:pt x="833" y="1665"/>
                  </a:lnTo>
                  <a:lnTo>
                    <a:pt x="1672" y="1665"/>
                  </a:lnTo>
                  <a:lnTo>
                    <a:pt x="1672" y="832"/>
                  </a:lnTo>
                  <a:cubicBezTo>
                    <a:pt x="1665" y="375"/>
                    <a:pt x="1297" y="0"/>
                    <a:pt x="833" y="0"/>
                  </a:cubicBezTo>
                  <a:close/>
                </a:path>
              </a:pathLst>
            </a:custGeom>
            <a:solidFill>
              <a:srgbClr val="6F7F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8518;p84">
              <a:extLst>
                <a:ext uri="{FF2B5EF4-FFF2-40B4-BE49-F238E27FC236}">
                  <a16:creationId xmlns:a16="http://schemas.microsoft.com/office/drawing/2014/main" id="{254688A8-6240-4895-A8E0-4EBE71CB9FD9}"/>
                </a:ext>
              </a:extLst>
            </p:cNvPr>
            <p:cNvSpPr/>
            <p:nvPr/>
          </p:nvSpPr>
          <p:spPr>
            <a:xfrm>
              <a:off x="2593102" y="2585972"/>
              <a:ext cx="182620" cy="65813"/>
            </a:xfrm>
            <a:custGeom>
              <a:avLst/>
              <a:gdLst/>
              <a:ahLst/>
              <a:cxnLst/>
              <a:rect l="l" t="t" r="r" b="b"/>
              <a:pathLst>
                <a:path w="6951" h="2505" extrusionOk="0">
                  <a:moveTo>
                    <a:pt x="1" y="1"/>
                  </a:moveTo>
                  <a:lnTo>
                    <a:pt x="1" y="1673"/>
                  </a:lnTo>
                  <a:cubicBezTo>
                    <a:pt x="8" y="2130"/>
                    <a:pt x="375" y="2505"/>
                    <a:pt x="840" y="2505"/>
                  </a:cubicBezTo>
                  <a:lnTo>
                    <a:pt x="6118" y="2505"/>
                  </a:lnTo>
                  <a:cubicBezTo>
                    <a:pt x="6576" y="2505"/>
                    <a:pt x="6951" y="2130"/>
                    <a:pt x="6951" y="1673"/>
                  </a:cubicBezTo>
                  <a:lnTo>
                    <a:pt x="6951" y="1"/>
                  </a:lnTo>
                  <a:close/>
                </a:path>
              </a:pathLst>
            </a:custGeom>
            <a:solidFill>
              <a:srgbClr val="A1B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8519;p84">
              <a:extLst>
                <a:ext uri="{FF2B5EF4-FFF2-40B4-BE49-F238E27FC236}">
                  <a16:creationId xmlns:a16="http://schemas.microsoft.com/office/drawing/2014/main" id="{7C5F1EFC-31BA-4602-9B74-1558FCE3901C}"/>
                </a:ext>
              </a:extLst>
            </p:cNvPr>
            <p:cNvSpPr/>
            <p:nvPr/>
          </p:nvSpPr>
          <p:spPr>
            <a:xfrm>
              <a:off x="2593102" y="2288778"/>
              <a:ext cx="182620" cy="43744"/>
            </a:xfrm>
            <a:custGeom>
              <a:avLst/>
              <a:gdLst/>
              <a:ahLst/>
              <a:cxnLst/>
              <a:rect l="l" t="t" r="r" b="b"/>
              <a:pathLst>
                <a:path w="6951" h="1665" extrusionOk="0">
                  <a:moveTo>
                    <a:pt x="840" y="0"/>
                  </a:moveTo>
                  <a:cubicBezTo>
                    <a:pt x="375" y="0"/>
                    <a:pt x="8" y="375"/>
                    <a:pt x="1" y="832"/>
                  </a:cubicBezTo>
                  <a:lnTo>
                    <a:pt x="1" y="1665"/>
                  </a:lnTo>
                  <a:lnTo>
                    <a:pt x="6951" y="1665"/>
                  </a:lnTo>
                  <a:lnTo>
                    <a:pt x="6951" y="832"/>
                  </a:lnTo>
                  <a:cubicBezTo>
                    <a:pt x="6951" y="375"/>
                    <a:pt x="6576" y="0"/>
                    <a:pt x="6118" y="0"/>
                  </a:cubicBezTo>
                  <a:close/>
                </a:path>
              </a:pathLst>
            </a:custGeom>
            <a:solidFill>
              <a:srgbClr val="A1B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8520;p84">
              <a:extLst>
                <a:ext uri="{FF2B5EF4-FFF2-40B4-BE49-F238E27FC236}">
                  <a16:creationId xmlns:a16="http://schemas.microsoft.com/office/drawing/2014/main" id="{F929469E-6F10-425A-9B66-3332788482D4}"/>
                </a:ext>
              </a:extLst>
            </p:cNvPr>
            <p:cNvSpPr/>
            <p:nvPr/>
          </p:nvSpPr>
          <p:spPr>
            <a:xfrm>
              <a:off x="2688050" y="2305172"/>
              <a:ext cx="36650" cy="10956"/>
            </a:xfrm>
            <a:custGeom>
              <a:avLst/>
              <a:gdLst/>
              <a:ahLst/>
              <a:cxnLst/>
              <a:rect l="l" t="t" r="r" b="b"/>
              <a:pathLst>
                <a:path w="1395" h="417" extrusionOk="0">
                  <a:moveTo>
                    <a:pt x="285" y="0"/>
                  </a:moveTo>
                  <a:cubicBezTo>
                    <a:pt x="0" y="0"/>
                    <a:pt x="0" y="416"/>
                    <a:pt x="285" y="416"/>
                  </a:cubicBezTo>
                  <a:lnTo>
                    <a:pt x="1117" y="416"/>
                  </a:lnTo>
                  <a:cubicBezTo>
                    <a:pt x="1395" y="416"/>
                    <a:pt x="1395" y="0"/>
                    <a:pt x="1117" y="0"/>
                  </a:cubicBez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8521;p84">
              <a:extLst>
                <a:ext uri="{FF2B5EF4-FFF2-40B4-BE49-F238E27FC236}">
                  <a16:creationId xmlns:a16="http://schemas.microsoft.com/office/drawing/2014/main" id="{E416B9FA-6A85-4651-B50A-F8D606209906}"/>
                </a:ext>
              </a:extLst>
            </p:cNvPr>
            <p:cNvSpPr/>
            <p:nvPr/>
          </p:nvSpPr>
          <p:spPr>
            <a:xfrm>
              <a:off x="2684399" y="2607857"/>
              <a:ext cx="22069" cy="22069"/>
            </a:xfrm>
            <a:custGeom>
              <a:avLst/>
              <a:gdLst/>
              <a:ahLst/>
              <a:cxnLst/>
              <a:rect l="l" t="t" r="r" b="b"/>
              <a:pathLst>
                <a:path w="840" h="840" extrusionOk="0">
                  <a:moveTo>
                    <a:pt x="424" y="0"/>
                  </a:moveTo>
                  <a:cubicBezTo>
                    <a:pt x="188" y="0"/>
                    <a:pt x="1" y="188"/>
                    <a:pt x="1" y="423"/>
                  </a:cubicBezTo>
                  <a:cubicBezTo>
                    <a:pt x="1" y="652"/>
                    <a:pt x="188" y="840"/>
                    <a:pt x="424" y="840"/>
                  </a:cubicBezTo>
                  <a:cubicBezTo>
                    <a:pt x="653" y="840"/>
                    <a:pt x="840" y="652"/>
                    <a:pt x="840" y="423"/>
                  </a:cubicBezTo>
                  <a:cubicBezTo>
                    <a:pt x="840" y="188"/>
                    <a:pt x="653" y="0"/>
                    <a:pt x="4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8522;p84">
              <a:extLst>
                <a:ext uri="{FF2B5EF4-FFF2-40B4-BE49-F238E27FC236}">
                  <a16:creationId xmlns:a16="http://schemas.microsoft.com/office/drawing/2014/main" id="{7AC15784-10E8-45C0-A6B0-B61F4388464B}"/>
                </a:ext>
              </a:extLst>
            </p:cNvPr>
            <p:cNvSpPr/>
            <p:nvPr/>
          </p:nvSpPr>
          <p:spPr>
            <a:xfrm>
              <a:off x="2668004" y="2305172"/>
              <a:ext cx="10956" cy="10956"/>
            </a:xfrm>
            <a:custGeom>
              <a:avLst/>
              <a:gdLst/>
              <a:ahLst/>
              <a:cxnLst/>
              <a:rect l="l" t="t" r="r" b="b"/>
              <a:pathLst>
                <a:path w="417" h="417" extrusionOk="0">
                  <a:moveTo>
                    <a:pt x="208" y="0"/>
                  </a:moveTo>
                  <a:cubicBezTo>
                    <a:pt x="97" y="0"/>
                    <a:pt x="0" y="97"/>
                    <a:pt x="0" y="208"/>
                  </a:cubicBezTo>
                  <a:cubicBezTo>
                    <a:pt x="0" y="326"/>
                    <a:pt x="97" y="416"/>
                    <a:pt x="208" y="416"/>
                  </a:cubicBezTo>
                  <a:cubicBezTo>
                    <a:pt x="326" y="416"/>
                    <a:pt x="417" y="326"/>
                    <a:pt x="417" y="208"/>
                  </a:cubicBezTo>
                  <a:cubicBezTo>
                    <a:pt x="417" y="97"/>
                    <a:pt x="326" y="0"/>
                    <a:pt x="208" y="0"/>
                  </a:cubicBez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" name="Google Shape;571;p43">
            <a:extLst>
              <a:ext uri="{FF2B5EF4-FFF2-40B4-BE49-F238E27FC236}">
                <a16:creationId xmlns:a16="http://schemas.microsoft.com/office/drawing/2014/main" id="{DF182C85-4D22-428C-AA7F-E697F88CEC91}"/>
              </a:ext>
            </a:extLst>
          </p:cNvPr>
          <p:cNvSpPr/>
          <p:nvPr/>
        </p:nvSpPr>
        <p:spPr>
          <a:xfrm>
            <a:off x="268940" y="3471718"/>
            <a:ext cx="1330853" cy="1231343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2" name="Google Shape;10824;p86">
            <a:extLst>
              <a:ext uri="{FF2B5EF4-FFF2-40B4-BE49-F238E27FC236}">
                <a16:creationId xmlns:a16="http://schemas.microsoft.com/office/drawing/2014/main" id="{88CC7ED3-467C-49BF-8418-E03FF1588CBA}"/>
              </a:ext>
            </a:extLst>
          </p:cNvPr>
          <p:cNvGrpSpPr/>
          <p:nvPr/>
        </p:nvGrpSpPr>
        <p:grpSpPr>
          <a:xfrm>
            <a:off x="434937" y="3626295"/>
            <a:ext cx="997847" cy="902675"/>
            <a:chOff x="1749879" y="1970906"/>
            <a:chExt cx="364436" cy="364174"/>
          </a:xfrm>
        </p:grpSpPr>
        <p:sp>
          <p:nvSpPr>
            <p:cNvPr id="183" name="Google Shape;10825;p86">
              <a:extLst>
                <a:ext uri="{FF2B5EF4-FFF2-40B4-BE49-F238E27FC236}">
                  <a16:creationId xmlns:a16="http://schemas.microsoft.com/office/drawing/2014/main" id="{C766D8F3-FBB4-43B1-B7AD-649431A7E94C}"/>
                </a:ext>
              </a:extLst>
            </p:cNvPr>
            <p:cNvSpPr/>
            <p:nvPr/>
          </p:nvSpPr>
          <p:spPr>
            <a:xfrm>
              <a:off x="1750141" y="1970906"/>
              <a:ext cx="276124" cy="181982"/>
            </a:xfrm>
            <a:custGeom>
              <a:avLst/>
              <a:gdLst/>
              <a:ahLst/>
              <a:cxnLst/>
              <a:rect l="l" t="t" r="r" b="b"/>
              <a:pathLst>
                <a:path w="10515" h="6930" extrusionOk="0">
                  <a:moveTo>
                    <a:pt x="900" y="1"/>
                  </a:moveTo>
                  <a:cubicBezTo>
                    <a:pt x="402" y="1"/>
                    <a:pt x="0" y="403"/>
                    <a:pt x="0" y="900"/>
                  </a:cubicBezTo>
                  <a:lnTo>
                    <a:pt x="0" y="6709"/>
                  </a:lnTo>
                  <a:cubicBezTo>
                    <a:pt x="0" y="6834"/>
                    <a:pt x="96" y="6930"/>
                    <a:pt x="221" y="6930"/>
                  </a:cubicBezTo>
                  <a:lnTo>
                    <a:pt x="2460" y="6930"/>
                  </a:lnTo>
                  <a:cubicBezTo>
                    <a:pt x="2709" y="6930"/>
                    <a:pt x="2910" y="6729"/>
                    <a:pt x="2910" y="6480"/>
                  </a:cubicBezTo>
                  <a:lnTo>
                    <a:pt x="2910" y="6039"/>
                  </a:lnTo>
                  <a:cubicBezTo>
                    <a:pt x="2910" y="5848"/>
                    <a:pt x="2824" y="5657"/>
                    <a:pt x="2680" y="5532"/>
                  </a:cubicBezTo>
                  <a:cubicBezTo>
                    <a:pt x="1790" y="4805"/>
                    <a:pt x="2307" y="3360"/>
                    <a:pt x="3455" y="3350"/>
                  </a:cubicBezTo>
                  <a:cubicBezTo>
                    <a:pt x="4604" y="3350"/>
                    <a:pt x="5140" y="4786"/>
                    <a:pt x="4259" y="5523"/>
                  </a:cubicBezTo>
                  <a:cubicBezTo>
                    <a:pt x="4106" y="5647"/>
                    <a:pt x="4020" y="5839"/>
                    <a:pt x="4020" y="6030"/>
                  </a:cubicBezTo>
                  <a:lnTo>
                    <a:pt x="4020" y="6489"/>
                  </a:lnTo>
                  <a:cubicBezTo>
                    <a:pt x="4020" y="6729"/>
                    <a:pt x="4221" y="6930"/>
                    <a:pt x="4470" y="6930"/>
                  </a:cubicBezTo>
                  <a:lnTo>
                    <a:pt x="6929" y="6930"/>
                  </a:lnTo>
                  <a:lnTo>
                    <a:pt x="6929" y="4470"/>
                  </a:lnTo>
                  <a:cubicBezTo>
                    <a:pt x="6929" y="4221"/>
                    <a:pt x="7130" y="4030"/>
                    <a:pt x="7379" y="4030"/>
                  </a:cubicBezTo>
                  <a:lnTo>
                    <a:pt x="7838" y="4030"/>
                  </a:lnTo>
                  <a:cubicBezTo>
                    <a:pt x="7848" y="4029"/>
                    <a:pt x="7858" y="4029"/>
                    <a:pt x="7867" y="4029"/>
                  </a:cubicBezTo>
                  <a:cubicBezTo>
                    <a:pt x="8048" y="4029"/>
                    <a:pt x="8218" y="4114"/>
                    <a:pt x="8336" y="4259"/>
                  </a:cubicBezTo>
                  <a:cubicBezTo>
                    <a:pt x="8594" y="4564"/>
                    <a:pt x="8935" y="4700"/>
                    <a:pt x="9270" y="4700"/>
                  </a:cubicBezTo>
                  <a:cubicBezTo>
                    <a:pt x="9903" y="4700"/>
                    <a:pt x="10515" y="4213"/>
                    <a:pt x="10509" y="3456"/>
                  </a:cubicBezTo>
                  <a:cubicBezTo>
                    <a:pt x="10509" y="2711"/>
                    <a:pt x="9902" y="2236"/>
                    <a:pt x="9277" y="2236"/>
                  </a:cubicBezTo>
                  <a:cubicBezTo>
                    <a:pt x="8937" y="2236"/>
                    <a:pt x="8592" y="2377"/>
                    <a:pt x="8336" y="2690"/>
                  </a:cubicBezTo>
                  <a:cubicBezTo>
                    <a:pt x="8202" y="2833"/>
                    <a:pt x="8020" y="2910"/>
                    <a:pt x="7829" y="2910"/>
                  </a:cubicBezTo>
                  <a:lnTo>
                    <a:pt x="7379" y="2910"/>
                  </a:lnTo>
                  <a:cubicBezTo>
                    <a:pt x="7130" y="2910"/>
                    <a:pt x="6929" y="2709"/>
                    <a:pt x="6929" y="2460"/>
                  </a:cubicBezTo>
                  <a:lnTo>
                    <a:pt x="6929" y="221"/>
                  </a:lnTo>
                  <a:cubicBezTo>
                    <a:pt x="6929" y="106"/>
                    <a:pt x="6834" y="1"/>
                    <a:pt x="6709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0826;p86">
              <a:extLst>
                <a:ext uri="{FF2B5EF4-FFF2-40B4-BE49-F238E27FC236}">
                  <a16:creationId xmlns:a16="http://schemas.microsoft.com/office/drawing/2014/main" id="{D80C0A34-675C-4FF4-B289-814715DFD602}"/>
                </a:ext>
              </a:extLst>
            </p:cNvPr>
            <p:cNvSpPr/>
            <p:nvPr/>
          </p:nvSpPr>
          <p:spPr>
            <a:xfrm>
              <a:off x="1932097" y="1970906"/>
              <a:ext cx="182218" cy="275966"/>
            </a:xfrm>
            <a:custGeom>
              <a:avLst/>
              <a:gdLst/>
              <a:ahLst/>
              <a:cxnLst/>
              <a:rect l="l" t="t" r="r" b="b"/>
              <a:pathLst>
                <a:path w="6939" h="10509" extrusionOk="0">
                  <a:moveTo>
                    <a:pt x="230" y="1"/>
                  </a:moveTo>
                  <a:cubicBezTo>
                    <a:pt x="106" y="1"/>
                    <a:pt x="0" y="96"/>
                    <a:pt x="0" y="221"/>
                  </a:cubicBezTo>
                  <a:lnTo>
                    <a:pt x="0" y="2460"/>
                  </a:lnTo>
                  <a:cubicBezTo>
                    <a:pt x="0" y="2709"/>
                    <a:pt x="201" y="2910"/>
                    <a:pt x="450" y="2910"/>
                  </a:cubicBezTo>
                  <a:lnTo>
                    <a:pt x="900" y="2910"/>
                  </a:lnTo>
                  <a:cubicBezTo>
                    <a:pt x="1091" y="2910"/>
                    <a:pt x="1273" y="2833"/>
                    <a:pt x="1407" y="2690"/>
                  </a:cubicBezTo>
                  <a:cubicBezTo>
                    <a:pt x="1663" y="2377"/>
                    <a:pt x="2008" y="2236"/>
                    <a:pt x="2348" y="2236"/>
                  </a:cubicBezTo>
                  <a:cubicBezTo>
                    <a:pt x="2973" y="2236"/>
                    <a:pt x="3580" y="2711"/>
                    <a:pt x="3580" y="3456"/>
                  </a:cubicBezTo>
                  <a:cubicBezTo>
                    <a:pt x="3586" y="4213"/>
                    <a:pt x="2974" y="4700"/>
                    <a:pt x="2341" y="4700"/>
                  </a:cubicBezTo>
                  <a:cubicBezTo>
                    <a:pt x="2006" y="4700"/>
                    <a:pt x="1665" y="4564"/>
                    <a:pt x="1407" y="4259"/>
                  </a:cubicBezTo>
                  <a:cubicBezTo>
                    <a:pt x="1289" y="4114"/>
                    <a:pt x="1119" y="4029"/>
                    <a:pt x="938" y="4029"/>
                  </a:cubicBezTo>
                  <a:cubicBezTo>
                    <a:pt x="929" y="4029"/>
                    <a:pt x="919" y="4029"/>
                    <a:pt x="909" y="4030"/>
                  </a:cubicBezTo>
                  <a:lnTo>
                    <a:pt x="450" y="4030"/>
                  </a:lnTo>
                  <a:cubicBezTo>
                    <a:pt x="201" y="4030"/>
                    <a:pt x="0" y="4221"/>
                    <a:pt x="0" y="4470"/>
                  </a:cubicBezTo>
                  <a:lnTo>
                    <a:pt x="0" y="6930"/>
                  </a:lnTo>
                  <a:lnTo>
                    <a:pt x="2469" y="6930"/>
                  </a:lnTo>
                  <a:cubicBezTo>
                    <a:pt x="2718" y="6930"/>
                    <a:pt x="2919" y="7130"/>
                    <a:pt x="2919" y="7379"/>
                  </a:cubicBezTo>
                  <a:lnTo>
                    <a:pt x="2919" y="7839"/>
                  </a:lnTo>
                  <a:cubicBezTo>
                    <a:pt x="2919" y="8030"/>
                    <a:pt x="2833" y="8212"/>
                    <a:pt x="2680" y="8346"/>
                  </a:cubicBezTo>
                  <a:cubicBezTo>
                    <a:pt x="1802" y="9080"/>
                    <a:pt x="2322" y="10509"/>
                    <a:pt x="3472" y="10509"/>
                  </a:cubicBezTo>
                  <a:cubicBezTo>
                    <a:pt x="3476" y="10509"/>
                    <a:pt x="3480" y="10509"/>
                    <a:pt x="3484" y="10509"/>
                  </a:cubicBezTo>
                  <a:cubicBezTo>
                    <a:pt x="4632" y="10509"/>
                    <a:pt x="5140" y="9064"/>
                    <a:pt x="4259" y="8336"/>
                  </a:cubicBezTo>
                  <a:cubicBezTo>
                    <a:pt x="4106" y="8202"/>
                    <a:pt x="4029" y="8021"/>
                    <a:pt x="4029" y="7829"/>
                  </a:cubicBezTo>
                  <a:lnTo>
                    <a:pt x="4029" y="7379"/>
                  </a:lnTo>
                  <a:cubicBezTo>
                    <a:pt x="4029" y="7130"/>
                    <a:pt x="4230" y="6930"/>
                    <a:pt x="4479" y="6930"/>
                  </a:cubicBezTo>
                  <a:lnTo>
                    <a:pt x="6709" y="6930"/>
                  </a:lnTo>
                  <a:cubicBezTo>
                    <a:pt x="6833" y="6930"/>
                    <a:pt x="6939" y="6834"/>
                    <a:pt x="6939" y="6709"/>
                  </a:cubicBezTo>
                  <a:lnTo>
                    <a:pt x="6939" y="891"/>
                  </a:lnTo>
                  <a:cubicBezTo>
                    <a:pt x="6939" y="403"/>
                    <a:pt x="6537" y="1"/>
                    <a:pt x="6039" y="1"/>
                  </a:cubicBezTo>
                  <a:close/>
                </a:path>
              </a:pathLst>
            </a:custGeom>
            <a:solidFill>
              <a:srgbClr val="D1D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0827;p86">
              <a:extLst>
                <a:ext uri="{FF2B5EF4-FFF2-40B4-BE49-F238E27FC236}">
                  <a16:creationId xmlns:a16="http://schemas.microsoft.com/office/drawing/2014/main" id="{542F8581-EC03-4761-9065-8C9BA81278C7}"/>
                </a:ext>
              </a:extLst>
            </p:cNvPr>
            <p:cNvSpPr/>
            <p:nvPr/>
          </p:nvSpPr>
          <p:spPr>
            <a:xfrm>
              <a:off x="1838086" y="2152862"/>
              <a:ext cx="276229" cy="182218"/>
            </a:xfrm>
            <a:custGeom>
              <a:avLst/>
              <a:gdLst/>
              <a:ahLst/>
              <a:cxnLst/>
              <a:rect l="l" t="t" r="r" b="b"/>
              <a:pathLst>
                <a:path w="10519" h="6939" extrusionOk="0">
                  <a:moveTo>
                    <a:pt x="3580" y="1"/>
                  </a:moveTo>
                  <a:lnTo>
                    <a:pt x="3580" y="2460"/>
                  </a:lnTo>
                  <a:cubicBezTo>
                    <a:pt x="3580" y="2709"/>
                    <a:pt x="3379" y="2910"/>
                    <a:pt x="3140" y="2910"/>
                  </a:cubicBezTo>
                  <a:lnTo>
                    <a:pt x="2681" y="2910"/>
                  </a:lnTo>
                  <a:cubicBezTo>
                    <a:pt x="2489" y="2910"/>
                    <a:pt x="2298" y="2824"/>
                    <a:pt x="2173" y="2680"/>
                  </a:cubicBezTo>
                  <a:cubicBezTo>
                    <a:pt x="1918" y="2375"/>
                    <a:pt x="1579" y="2239"/>
                    <a:pt x="1245" y="2239"/>
                  </a:cubicBezTo>
                  <a:cubicBezTo>
                    <a:pt x="614" y="2239"/>
                    <a:pt x="1" y="2724"/>
                    <a:pt x="1" y="3475"/>
                  </a:cubicBezTo>
                  <a:cubicBezTo>
                    <a:pt x="7" y="4221"/>
                    <a:pt x="620" y="4700"/>
                    <a:pt x="1248" y="4700"/>
                  </a:cubicBezTo>
                  <a:cubicBezTo>
                    <a:pt x="1586" y="4700"/>
                    <a:pt x="1928" y="4561"/>
                    <a:pt x="2183" y="4250"/>
                  </a:cubicBezTo>
                  <a:cubicBezTo>
                    <a:pt x="2301" y="4113"/>
                    <a:pt x="2480" y="4029"/>
                    <a:pt x="2661" y="4029"/>
                  </a:cubicBezTo>
                  <a:cubicBezTo>
                    <a:pt x="2671" y="4029"/>
                    <a:pt x="2681" y="4029"/>
                    <a:pt x="2690" y="4030"/>
                  </a:cubicBezTo>
                  <a:lnTo>
                    <a:pt x="3140" y="4030"/>
                  </a:lnTo>
                  <a:cubicBezTo>
                    <a:pt x="3379" y="4030"/>
                    <a:pt x="3580" y="4231"/>
                    <a:pt x="3580" y="4479"/>
                  </a:cubicBezTo>
                  <a:lnTo>
                    <a:pt x="3580" y="6709"/>
                  </a:lnTo>
                  <a:cubicBezTo>
                    <a:pt x="3580" y="6834"/>
                    <a:pt x="3686" y="6939"/>
                    <a:pt x="3800" y="6939"/>
                  </a:cubicBezTo>
                  <a:lnTo>
                    <a:pt x="9619" y="6939"/>
                  </a:lnTo>
                  <a:cubicBezTo>
                    <a:pt x="10117" y="6939"/>
                    <a:pt x="10519" y="6537"/>
                    <a:pt x="10519" y="6039"/>
                  </a:cubicBezTo>
                  <a:lnTo>
                    <a:pt x="10519" y="230"/>
                  </a:lnTo>
                  <a:cubicBezTo>
                    <a:pt x="10519" y="106"/>
                    <a:pt x="10413" y="1"/>
                    <a:pt x="10289" y="1"/>
                  </a:cubicBezTo>
                  <a:lnTo>
                    <a:pt x="8059" y="1"/>
                  </a:lnTo>
                  <a:cubicBezTo>
                    <a:pt x="7810" y="1"/>
                    <a:pt x="7609" y="201"/>
                    <a:pt x="7609" y="450"/>
                  </a:cubicBezTo>
                  <a:lnTo>
                    <a:pt x="7609" y="900"/>
                  </a:lnTo>
                  <a:cubicBezTo>
                    <a:pt x="7600" y="1092"/>
                    <a:pt x="7686" y="1273"/>
                    <a:pt x="7829" y="1407"/>
                  </a:cubicBezTo>
                  <a:cubicBezTo>
                    <a:pt x="8720" y="2135"/>
                    <a:pt x="8203" y="3580"/>
                    <a:pt x="7054" y="3580"/>
                  </a:cubicBezTo>
                  <a:cubicBezTo>
                    <a:pt x="7050" y="3580"/>
                    <a:pt x="7047" y="3580"/>
                    <a:pt x="7043" y="3580"/>
                  </a:cubicBezTo>
                  <a:cubicBezTo>
                    <a:pt x="5902" y="3580"/>
                    <a:pt x="5382" y="2151"/>
                    <a:pt x="6260" y="1417"/>
                  </a:cubicBezTo>
                  <a:cubicBezTo>
                    <a:pt x="6404" y="1283"/>
                    <a:pt x="6490" y="1101"/>
                    <a:pt x="6490" y="910"/>
                  </a:cubicBezTo>
                  <a:lnTo>
                    <a:pt x="6490" y="450"/>
                  </a:lnTo>
                  <a:cubicBezTo>
                    <a:pt x="6490" y="201"/>
                    <a:pt x="6289" y="1"/>
                    <a:pt x="6040" y="1"/>
                  </a:cubicBezTo>
                  <a:close/>
                </a:path>
              </a:pathLst>
            </a:custGeom>
            <a:solidFill>
              <a:srgbClr val="5D7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0828;p86">
              <a:extLst>
                <a:ext uri="{FF2B5EF4-FFF2-40B4-BE49-F238E27FC236}">
                  <a16:creationId xmlns:a16="http://schemas.microsoft.com/office/drawing/2014/main" id="{4B877050-2280-4162-9054-C20EB8FA7B2B}"/>
                </a:ext>
              </a:extLst>
            </p:cNvPr>
            <p:cNvSpPr/>
            <p:nvPr/>
          </p:nvSpPr>
          <p:spPr>
            <a:xfrm>
              <a:off x="1749879" y="2058877"/>
              <a:ext cx="182244" cy="276203"/>
            </a:xfrm>
            <a:custGeom>
              <a:avLst/>
              <a:gdLst/>
              <a:ahLst/>
              <a:cxnLst/>
              <a:rect l="l" t="t" r="r" b="b"/>
              <a:pathLst>
                <a:path w="6940" h="10518" extrusionOk="0">
                  <a:moveTo>
                    <a:pt x="3465" y="0"/>
                  </a:moveTo>
                  <a:cubicBezTo>
                    <a:pt x="2317" y="10"/>
                    <a:pt x="1810" y="1455"/>
                    <a:pt x="2700" y="2182"/>
                  </a:cubicBezTo>
                  <a:cubicBezTo>
                    <a:pt x="2843" y="2307"/>
                    <a:pt x="2920" y="2498"/>
                    <a:pt x="2920" y="2689"/>
                  </a:cubicBezTo>
                  <a:lnTo>
                    <a:pt x="2920" y="3139"/>
                  </a:lnTo>
                  <a:cubicBezTo>
                    <a:pt x="2920" y="3379"/>
                    <a:pt x="2719" y="3580"/>
                    <a:pt x="2470" y="3580"/>
                  </a:cubicBezTo>
                  <a:lnTo>
                    <a:pt x="231" y="3580"/>
                  </a:lnTo>
                  <a:cubicBezTo>
                    <a:pt x="106" y="3580"/>
                    <a:pt x="1" y="3685"/>
                    <a:pt x="1" y="3809"/>
                  </a:cubicBezTo>
                  <a:lnTo>
                    <a:pt x="1" y="9618"/>
                  </a:lnTo>
                  <a:cubicBezTo>
                    <a:pt x="1" y="10116"/>
                    <a:pt x="403" y="10518"/>
                    <a:pt x="900" y="10518"/>
                  </a:cubicBezTo>
                  <a:lnTo>
                    <a:pt x="6710" y="10518"/>
                  </a:lnTo>
                  <a:cubicBezTo>
                    <a:pt x="6834" y="10518"/>
                    <a:pt x="6939" y="10413"/>
                    <a:pt x="6939" y="10288"/>
                  </a:cubicBezTo>
                  <a:lnTo>
                    <a:pt x="6939" y="8058"/>
                  </a:lnTo>
                  <a:cubicBezTo>
                    <a:pt x="6939" y="7810"/>
                    <a:pt x="6738" y="7609"/>
                    <a:pt x="6489" y="7609"/>
                  </a:cubicBezTo>
                  <a:lnTo>
                    <a:pt x="6040" y="7609"/>
                  </a:lnTo>
                  <a:cubicBezTo>
                    <a:pt x="6030" y="7608"/>
                    <a:pt x="6020" y="7608"/>
                    <a:pt x="6011" y="7608"/>
                  </a:cubicBezTo>
                  <a:cubicBezTo>
                    <a:pt x="5830" y="7608"/>
                    <a:pt x="5660" y="7692"/>
                    <a:pt x="5542" y="7829"/>
                  </a:cubicBezTo>
                  <a:cubicBezTo>
                    <a:pt x="5284" y="8140"/>
                    <a:pt x="4939" y="8279"/>
                    <a:pt x="4600" y="8279"/>
                  </a:cubicBezTo>
                  <a:cubicBezTo>
                    <a:pt x="3970" y="8279"/>
                    <a:pt x="3360" y="7800"/>
                    <a:pt x="3360" y="7054"/>
                  </a:cubicBezTo>
                  <a:cubicBezTo>
                    <a:pt x="3354" y="6303"/>
                    <a:pt x="3965" y="5818"/>
                    <a:pt x="4597" y="5818"/>
                  </a:cubicBezTo>
                  <a:cubicBezTo>
                    <a:pt x="4933" y="5818"/>
                    <a:pt x="5274" y="5954"/>
                    <a:pt x="5532" y="6259"/>
                  </a:cubicBezTo>
                  <a:cubicBezTo>
                    <a:pt x="5657" y="6403"/>
                    <a:pt x="5839" y="6489"/>
                    <a:pt x="6040" y="6489"/>
                  </a:cubicBezTo>
                  <a:lnTo>
                    <a:pt x="6499" y="6489"/>
                  </a:lnTo>
                  <a:cubicBezTo>
                    <a:pt x="6738" y="6489"/>
                    <a:pt x="6939" y="6288"/>
                    <a:pt x="6939" y="6039"/>
                  </a:cubicBezTo>
                  <a:lnTo>
                    <a:pt x="6939" y="3580"/>
                  </a:lnTo>
                  <a:lnTo>
                    <a:pt x="4480" y="3580"/>
                  </a:lnTo>
                  <a:cubicBezTo>
                    <a:pt x="4231" y="3580"/>
                    <a:pt x="4030" y="3379"/>
                    <a:pt x="4030" y="3139"/>
                  </a:cubicBezTo>
                  <a:lnTo>
                    <a:pt x="4030" y="2680"/>
                  </a:lnTo>
                  <a:cubicBezTo>
                    <a:pt x="4030" y="2489"/>
                    <a:pt x="4116" y="2297"/>
                    <a:pt x="4269" y="2173"/>
                  </a:cubicBezTo>
                  <a:cubicBezTo>
                    <a:pt x="5150" y="1436"/>
                    <a:pt x="4623" y="0"/>
                    <a:pt x="3465" y="0"/>
                  </a:cubicBezTo>
                  <a:close/>
                </a:path>
              </a:pathLst>
            </a:custGeom>
            <a:solidFill>
              <a:srgbClr val="7F9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0829;p86">
              <a:extLst>
                <a:ext uri="{FF2B5EF4-FFF2-40B4-BE49-F238E27FC236}">
                  <a16:creationId xmlns:a16="http://schemas.microsoft.com/office/drawing/2014/main" id="{1F36F605-A231-4379-810C-458FC3B9FFBA}"/>
                </a:ext>
              </a:extLst>
            </p:cNvPr>
            <p:cNvSpPr/>
            <p:nvPr/>
          </p:nvSpPr>
          <p:spPr>
            <a:xfrm>
              <a:off x="1750141" y="2152862"/>
              <a:ext cx="41228" cy="182218"/>
            </a:xfrm>
            <a:custGeom>
              <a:avLst/>
              <a:gdLst/>
              <a:ahLst/>
              <a:cxnLst/>
              <a:rect l="l" t="t" r="r" b="b"/>
              <a:pathLst>
                <a:path w="1570" h="6939" extrusionOk="0">
                  <a:moveTo>
                    <a:pt x="221" y="1"/>
                  </a:moveTo>
                  <a:cubicBezTo>
                    <a:pt x="96" y="1"/>
                    <a:pt x="0" y="106"/>
                    <a:pt x="0" y="230"/>
                  </a:cubicBezTo>
                  <a:lnTo>
                    <a:pt x="0" y="6039"/>
                  </a:lnTo>
                  <a:cubicBezTo>
                    <a:pt x="0" y="6537"/>
                    <a:pt x="402" y="6939"/>
                    <a:pt x="900" y="6939"/>
                  </a:cubicBezTo>
                  <a:lnTo>
                    <a:pt x="1570" y="6939"/>
                  </a:lnTo>
                  <a:cubicBezTo>
                    <a:pt x="1072" y="6939"/>
                    <a:pt x="670" y="6537"/>
                    <a:pt x="670" y="6039"/>
                  </a:cubicBezTo>
                  <a:lnTo>
                    <a:pt x="670" y="230"/>
                  </a:lnTo>
                  <a:cubicBezTo>
                    <a:pt x="670" y="106"/>
                    <a:pt x="776" y="1"/>
                    <a:pt x="900" y="1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0830;p86">
              <a:extLst>
                <a:ext uri="{FF2B5EF4-FFF2-40B4-BE49-F238E27FC236}">
                  <a16:creationId xmlns:a16="http://schemas.microsoft.com/office/drawing/2014/main" id="{C23FA095-D3F6-4DED-B01A-FE57C71F283B}"/>
                </a:ext>
              </a:extLst>
            </p:cNvPr>
            <p:cNvSpPr/>
            <p:nvPr/>
          </p:nvSpPr>
          <p:spPr>
            <a:xfrm>
              <a:off x="1796832" y="2059035"/>
              <a:ext cx="50340" cy="93853"/>
            </a:xfrm>
            <a:custGeom>
              <a:avLst/>
              <a:gdLst/>
              <a:ahLst/>
              <a:cxnLst/>
              <a:rect l="l" t="t" r="r" b="b"/>
              <a:pathLst>
                <a:path w="1917" h="3574" extrusionOk="0">
                  <a:moveTo>
                    <a:pt x="1675" y="0"/>
                  </a:moveTo>
                  <a:cubicBezTo>
                    <a:pt x="582" y="0"/>
                    <a:pt x="1" y="1426"/>
                    <a:pt x="912" y="2176"/>
                  </a:cubicBezTo>
                  <a:cubicBezTo>
                    <a:pt x="1055" y="2301"/>
                    <a:pt x="1132" y="2492"/>
                    <a:pt x="1132" y="2683"/>
                  </a:cubicBezTo>
                  <a:lnTo>
                    <a:pt x="1132" y="3133"/>
                  </a:lnTo>
                  <a:cubicBezTo>
                    <a:pt x="1132" y="3373"/>
                    <a:pt x="931" y="3574"/>
                    <a:pt x="682" y="3574"/>
                  </a:cubicBezTo>
                  <a:lnTo>
                    <a:pt x="1132" y="3574"/>
                  </a:lnTo>
                  <a:cubicBezTo>
                    <a:pt x="1381" y="3574"/>
                    <a:pt x="1582" y="3373"/>
                    <a:pt x="1582" y="3133"/>
                  </a:cubicBezTo>
                  <a:lnTo>
                    <a:pt x="1582" y="2683"/>
                  </a:lnTo>
                  <a:cubicBezTo>
                    <a:pt x="1582" y="2492"/>
                    <a:pt x="1495" y="2301"/>
                    <a:pt x="1352" y="2176"/>
                  </a:cubicBezTo>
                  <a:cubicBezTo>
                    <a:pt x="548" y="1516"/>
                    <a:pt x="892" y="214"/>
                    <a:pt x="1917" y="23"/>
                  </a:cubicBezTo>
                  <a:cubicBezTo>
                    <a:pt x="1834" y="8"/>
                    <a:pt x="1753" y="0"/>
                    <a:pt x="1675" y="0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0831;p86">
              <a:extLst>
                <a:ext uri="{FF2B5EF4-FFF2-40B4-BE49-F238E27FC236}">
                  <a16:creationId xmlns:a16="http://schemas.microsoft.com/office/drawing/2014/main" id="{1D473068-CB2E-4C54-AEEA-674E6F4DA408}"/>
                </a:ext>
              </a:extLst>
            </p:cNvPr>
            <p:cNvSpPr/>
            <p:nvPr/>
          </p:nvSpPr>
          <p:spPr>
            <a:xfrm>
              <a:off x="1750141" y="1970906"/>
              <a:ext cx="41228" cy="181982"/>
            </a:xfrm>
            <a:custGeom>
              <a:avLst/>
              <a:gdLst/>
              <a:ahLst/>
              <a:cxnLst/>
              <a:rect l="l" t="t" r="r" b="b"/>
              <a:pathLst>
                <a:path w="1570" h="6930" extrusionOk="0">
                  <a:moveTo>
                    <a:pt x="900" y="1"/>
                  </a:moveTo>
                  <a:cubicBezTo>
                    <a:pt x="402" y="1"/>
                    <a:pt x="0" y="403"/>
                    <a:pt x="0" y="900"/>
                  </a:cubicBezTo>
                  <a:lnTo>
                    <a:pt x="0" y="6709"/>
                  </a:lnTo>
                  <a:cubicBezTo>
                    <a:pt x="0" y="6834"/>
                    <a:pt x="96" y="6930"/>
                    <a:pt x="221" y="6930"/>
                  </a:cubicBezTo>
                  <a:lnTo>
                    <a:pt x="900" y="6930"/>
                  </a:lnTo>
                  <a:cubicBezTo>
                    <a:pt x="776" y="6930"/>
                    <a:pt x="670" y="6834"/>
                    <a:pt x="670" y="6709"/>
                  </a:cubicBezTo>
                  <a:lnTo>
                    <a:pt x="670" y="900"/>
                  </a:lnTo>
                  <a:cubicBezTo>
                    <a:pt x="670" y="403"/>
                    <a:pt x="1072" y="1"/>
                    <a:pt x="1570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0832;p86">
              <a:extLst>
                <a:ext uri="{FF2B5EF4-FFF2-40B4-BE49-F238E27FC236}">
                  <a16:creationId xmlns:a16="http://schemas.microsoft.com/office/drawing/2014/main" id="{B8D5E098-9E02-4709-9F1F-67B99710EAC5}"/>
                </a:ext>
              </a:extLst>
            </p:cNvPr>
            <p:cNvSpPr/>
            <p:nvPr/>
          </p:nvSpPr>
          <p:spPr>
            <a:xfrm>
              <a:off x="1999953" y="2029518"/>
              <a:ext cx="41990" cy="64678"/>
            </a:xfrm>
            <a:custGeom>
              <a:avLst/>
              <a:gdLst/>
              <a:ahLst/>
              <a:cxnLst/>
              <a:rect l="l" t="t" r="r" b="b"/>
              <a:pathLst>
                <a:path w="1599" h="2463" extrusionOk="0">
                  <a:moveTo>
                    <a:pt x="256" y="0"/>
                  </a:moveTo>
                  <a:cubicBezTo>
                    <a:pt x="171" y="0"/>
                    <a:pt x="86" y="9"/>
                    <a:pt x="0" y="27"/>
                  </a:cubicBezTo>
                  <a:cubicBezTo>
                    <a:pt x="574" y="133"/>
                    <a:pt x="1005" y="640"/>
                    <a:pt x="1005" y="1233"/>
                  </a:cubicBezTo>
                  <a:cubicBezTo>
                    <a:pt x="1005" y="1826"/>
                    <a:pt x="594" y="2334"/>
                    <a:pt x="10" y="2449"/>
                  </a:cubicBezTo>
                  <a:lnTo>
                    <a:pt x="0" y="2449"/>
                  </a:lnTo>
                  <a:cubicBezTo>
                    <a:pt x="77" y="2458"/>
                    <a:pt x="153" y="2463"/>
                    <a:pt x="230" y="2463"/>
                  </a:cubicBezTo>
                  <a:cubicBezTo>
                    <a:pt x="307" y="2463"/>
                    <a:pt x="383" y="2458"/>
                    <a:pt x="460" y="2449"/>
                  </a:cubicBezTo>
                  <a:cubicBezTo>
                    <a:pt x="1139" y="2334"/>
                    <a:pt x="1599" y="1683"/>
                    <a:pt x="1465" y="1003"/>
                  </a:cubicBezTo>
                  <a:cubicBezTo>
                    <a:pt x="1356" y="411"/>
                    <a:pt x="832" y="0"/>
                    <a:pt x="256" y="0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0833;p86">
              <a:extLst>
                <a:ext uri="{FF2B5EF4-FFF2-40B4-BE49-F238E27FC236}">
                  <a16:creationId xmlns:a16="http://schemas.microsoft.com/office/drawing/2014/main" id="{9269D23F-3A43-49A7-A409-AA0D41F7BBE9}"/>
                </a:ext>
              </a:extLst>
            </p:cNvPr>
            <p:cNvSpPr/>
            <p:nvPr/>
          </p:nvSpPr>
          <p:spPr>
            <a:xfrm>
              <a:off x="1932097" y="1970906"/>
              <a:ext cx="23634" cy="76443"/>
            </a:xfrm>
            <a:custGeom>
              <a:avLst/>
              <a:gdLst/>
              <a:ahLst/>
              <a:cxnLst/>
              <a:rect l="l" t="t" r="r" b="b"/>
              <a:pathLst>
                <a:path w="900" h="2911" extrusionOk="0">
                  <a:moveTo>
                    <a:pt x="230" y="1"/>
                  </a:moveTo>
                  <a:cubicBezTo>
                    <a:pt x="106" y="1"/>
                    <a:pt x="0" y="96"/>
                    <a:pt x="0" y="221"/>
                  </a:cubicBezTo>
                  <a:lnTo>
                    <a:pt x="0" y="2460"/>
                  </a:lnTo>
                  <a:cubicBezTo>
                    <a:pt x="0" y="2709"/>
                    <a:pt x="201" y="2910"/>
                    <a:pt x="450" y="2910"/>
                  </a:cubicBezTo>
                  <a:lnTo>
                    <a:pt x="900" y="2910"/>
                  </a:lnTo>
                  <a:cubicBezTo>
                    <a:pt x="651" y="2910"/>
                    <a:pt x="450" y="2709"/>
                    <a:pt x="450" y="2460"/>
                  </a:cubicBezTo>
                  <a:lnTo>
                    <a:pt x="450" y="221"/>
                  </a:lnTo>
                  <a:cubicBezTo>
                    <a:pt x="450" y="96"/>
                    <a:pt x="546" y="1"/>
                    <a:pt x="670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0834;p86">
              <a:extLst>
                <a:ext uri="{FF2B5EF4-FFF2-40B4-BE49-F238E27FC236}">
                  <a16:creationId xmlns:a16="http://schemas.microsoft.com/office/drawing/2014/main" id="{A2A75AEB-22B5-4B2B-B240-C7A909945CB1}"/>
                </a:ext>
              </a:extLst>
            </p:cNvPr>
            <p:cNvSpPr/>
            <p:nvPr/>
          </p:nvSpPr>
          <p:spPr>
            <a:xfrm>
              <a:off x="1932097" y="2076708"/>
              <a:ext cx="23634" cy="76180"/>
            </a:xfrm>
            <a:custGeom>
              <a:avLst/>
              <a:gdLst/>
              <a:ahLst/>
              <a:cxnLst/>
              <a:rect l="l" t="t" r="r" b="b"/>
              <a:pathLst>
                <a:path w="900" h="2901" extrusionOk="0">
                  <a:moveTo>
                    <a:pt x="450" y="1"/>
                  </a:moveTo>
                  <a:cubicBezTo>
                    <a:pt x="201" y="1"/>
                    <a:pt x="0" y="202"/>
                    <a:pt x="0" y="441"/>
                  </a:cubicBezTo>
                  <a:lnTo>
                    <a:pt x="0" y="2901"/>
                  </a:lnTo>
                  <a:lnTo>
                    <a:pt x="450" y="2901"/>
                  </a:lnTo>
                  <a:lnTo>
                    <a:pt x="450" y="441"/>
                  </a:lnTo>
                  <a:cubicBezTo>
                    <a:pt x="450" y="192"/>
                    <a:pt x="651" y="1"/>
                    <a:pt x="900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0835;p86">
              <a:extLst>
                <a:ext uri="{FF2B5EF4-FFF2-40B4-BE49-F238E27FC236}">
                  <a16:creationId xmlns:a16="http://schemas.microsoft.com/office/drawing/2014/main" id="{AEFB8302-3185-4696-A4E9-E29F51342C01}"/>
                </a:ext>
              </a:extLst>
            </p:cNvPr>
            <p:cNvSpPr/>
            <p:nvPr/>
          </p:nvSpPr>
          <p:spPr>
            <a:xfrm>
              <a:off x="1981860" y="2152862"/>
              <a:ext cx="47268" cy="94011"/>
            </a:xfrm>
            <a:custGeom>
              <a:avLst/>
              <a:gdLst/>
              <a:ahLst/>
              <a:cxnLst/>
              <a:rect l="l" t="t" r="r" b="b"/>
              <a:pathLst>
                <a:path w="1800" h="3580" extrusionOk="0">
                  <a:moveTo>
                    <a:pt x="565" y="1"/>
                  </a:moveTo>
                  <a:cubicBezTo>
                    <a:pt x="814" y="1"/>
                    <a:pt x="1015" y="201"/>
                    <a:pt x="1015" y="450"/>
                  </a:cubicBezTo>
                  <a:lnTo>
                    <a:pt x="1015" y="910"/>
                  </a:lnTo>
                  <a:cubicBezTo>
                    <a:pt x="1015" y="1101"/>
                    <a:pt x="929" y="1283"/>
                    <a:pt x="785" y="1417"/>
                  </a:cubicBezTo>
                  <a:cubicBezTo>
                    <a:pt x="0" y="2068"/>
                    <a:pt x="316" y="3331"/>
                    <a:pt x="1311" y="3551"/>
                  </a:cubicBezTo>
                  <a:cubicBezTo>
                    <a:pt x="1393" y="3570"/>
                    <a:pt x="1474" y="3580"/>
                    <a:pt x="1555" y="3580"/>
                  </a:cubicBezTo>
                  <a:cubicBezTo>
                    <a:pt x="1637" y="3580"/>
                    <a:pt x="1718" y="3570"/>
                    <a:pt x="1799" y="3551"/>
                  </a:cubicBezTo>
                  <a:lnTo>
                    <a:pt x="1761" y="3551"/>
                  </a:lnTo>
                  <a:cubicBezTo>
                    <a:pt x="766" y="3331"/>
                    <a:pt x="450" y="2068"/>
                    <a:pt x="1235" y="1417"/>
                  </a:cubicBezTo>
                  <a:cubicBezTo>
                    <a:pt x="1378" y="1283"/>
                    <a:pt x="1464" y="1101"/>
                    <a:pt x="1464" y="910"/>
                  </a:cubicBezTo>
                  <a:lnTo>
                    <a:pt x="1464" y="450"/>
                  </a:lnTo>
                  <a:cubicBezTo>
                    <a:pt x="1464" y="201"/>
                    <a:pt x="1263" y="1"/>
                    <a:pt x="1015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0836;p86">
              <a:extLst>
                <a:ext uri="{FF2B5EF4-FFF2-40B4-BE49-F238E27FC236}">
                  <a16:creationId xmlns:a16="http://schemas.microsoft.com/office/drawing/2014/main" id="{6E2BFA3E-54F6-492C-9A04-7EB3C6162CBC}"/>
                </a:ext>
              </a:extLst>
            </p:cNvPr>
            <p:cNvSpPr/>
            <p:nvPr/>
          </p:nvSpPr>
          <p:spPr>
            <a:xfrm>
              <a:off x="1920542" y="2152862"/>
              <a:ext cx="23398" cy="76417"/>
            </a:xfrm>
            <a:custGeom>
              <a:avLst/>
              <a:gdLst/>
              <a:ahLst/>
              <a:cxnLst/>
              <a:rect l="l" t="t" r="r" b="b"/>
              <a:pathLst>
                <a:path w="891" h="2910" extrusionOk="0">
                  <a:moveTo>
                    <a:pt x="440" y="1"/>
                  </a:moveTo>
                  <a:lnTo>
                    <a:pt x="440" y="2460"/>
                  </a:lnTo>
                  <a:cubicBezTo>
                    <a:pt x="440" y="2709"/>
                    <a:pt x="239" y="2910"/>
                    <a:pt x="0" y="2910"/>
                  </a:cubicBezTo>
                  <a:lnTo>
                    <a:pt x="440" y="2910"/>
                  </a:lnTo>
                  <a:cubicBezTo>
                    <a:pt x="689" y="2910"/>
                    <a:pt x="890" y="2709"/>
                    <a:pt x="890" y="2460"/>
                  </a:cubicBezTo>
                  <a:lnTo>
                    <a:pt x="890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0837;p86">
              <a:extLst>
                <a:ext uri="{FF2B5EF4-FFF2-40B4-BE49-F238E27FC236}">
                  <a16:creationId xmlns:a16="http://schemas.microsoft.com/office/drawing/2014/main" id="{AE8E8C02-D5B2-4ACD-BDF5-E9A97952A57D}"/>
                </a:ext>
              </a:extLst>
            </p:cNvPr>
            <p:cNvSpPr/>
            <p:nvPr/>
          </p:nvSpPr>
          <p:spPr>
            <a:xfrm>
              <a:off x="1834068" y="2211605"/>
              <a:ext cx="42252" cy="64888"/>
            </a:xfrm>
            <a:custGeom>
              <a:avLst/>
              <a:gdLst/>
              <a:ahLst/>
              <a:cxnLst/>
              <a:rect l="l" t="t" r="r" b="b"/>
              <a:pathLst>
                <a:path w="1609" h="2471" extrusionOk="0">
                  <a:moveTo>
                    <a:pt x="1371" y="1"/>
                  </a:moveTo>
                  <a:cubicBezTo>
                    <a:pt x="1295" y="1"/>
                    <a:pt x="1221" y="8"/>
                    <a:pt x="1149" y="22"/>
                  </a:cubicBezTo>
                  <a:cubicBezTo>
                    <a:pt x="460" y="137"/>
                    <a:pt x="1" y="788"/>
                    <a:pt x="135" y="1467"/>
                  </a:cubicBezTo>
                  <a:cubicBezTo>
                    <a:pt x="243" y="2060"/>
                    <a:pt x="767" y="2471"/>
                    <a:pt x="1350" y="2471"/>
                  </a:cubicBezTo>
                  <a:cubicBezTo>
                    <a:pt x="1435" y="2471"/>
                    <a:pt x="1522" y="2462"/>
                    <a:pt x="1609" y="2443"/>
                  </a:cubicBezTo>
                  <a:cubicBezTo>
                    <a:pt x="929" y="2309"/>
                    <a:pt x="489" y="1649"/>
                    <a:pt x="633" y="970"/>
                  </a:cubicBezTo>
                  <a:cubicBezTo>
                    <a:pt x="738" y="491"/>
                    <a:pt x="1121" y="118"/>
                    <a:pt x="1599" y="22"/>
                  </a:cubicBezTo>
                  <a:cubicBezTo>
                    <a:pt x="1523" y="8"/>
                    <a:pt x="1446" y="1"/>
                    <a:pt x="1371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0838;p86">
              <a:extLst>
                <a:ext uri="{FF2B5EF4-FFF2-40B4-BE49-F238E27FC236}">
                  <a16:creationId xmlns:a16="http://schemas.microsoft.com/office/drawing/2014/main" id="{55C54F81-AE77-45DE-BFEE-70337DF54D0E}"/>
                </a:ext>
              </a:extLst>
            </p:cNvPr>
            <p:cNvSpPr/>
            <p:nvPr/>
          </p:nvSpPr>
          <p:spPr>
            <a:xfrm>
              <a:off x="1920542" y="2258663"/>
              <a:ext cx="29175" cy="76417"/>
            </a:xfrm>
            <a:custGeom>
              <a:avLst/>
              <a:gdLst/>
              <a:ahLst/>
              <a:cxnLst/>
              <a:rect l="l" t="t" r="r" b="b"/>
              <a:pathLst>
                <a:path w="1111" h="2910" extrusionOk="0">
                  <a:moveTo>
                    <a:pt x="0" y="1"/>
                  </a:moveTo>
                  <a:cubicBezTo>
                    <a:pt x="239" y="1"/>
                    <a:pt x="440" y="202"/>
                    <a:pt x="440" y="450"/>
                  </a:cubicBezTo>
                  <a:lnTo>
                    <a:pt x="440" y="2680"/>
                  </a:lnTo>
                  <a:cubicBezTo>
                    <a:pt x="440" y="2805"/>
                    <a:pt x="546" y="2910"/>
                    <a:pt x="670" y="2910"/>
                  </a:cubicBezTo>
                  <a:lnTo>
                    <a:pt x="1110" y="2910"/>
                  </a:lnTo>
                  <a:cubicBezTo>
                    <a:pt x="986" y="2910"/>
                    <a:pt x="890" y="2805"/>
                    <a:pt x="890" y="2680"/>
                  </a:cubicBezTo>
                  <a:lnTo>
                    <a:pt x="890" y="450"/>
                  </a:lnTo>
                  <a:cubicBezTo>
                    <a:pt x="890" y="202"/>
                    <a:pt x="689" y="1"/>
                    <a:pt x="44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27249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4" name="Google Shape;1844;p62"/>
          <p:cNvGrpSpPr/>
          <p:nvPr/>
        </p:nvGrpSpPr>
        <p:grpSpPr>
          <a:xfrm>
            <a:off x="330025" y="1763870"/>
            <a:ext cx="3762703" cy="1615759"/>
            <a:chOff x="2352600" y="1121102"/>
            <a:chExt cx="4438800" cy="2448000"/>
          </a:xfrm>
        </p:grpSpPr>
        <p:sp>
          <p:nvSpPr>
            <p:cNvPr id="1845" name="Google Shape;1845;p62"/>
            <p:cNvSpPr/>
            <p:nvPr/>
          </p:nvSpPr>
          <p:spPr>
            <a:xfrm>
              <a:off x="2352600" y="1121102"/>
              <a:ext cx="4438800" cy="24480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846" name="Google Shape;1846;p62"/>
            <p:cNvGrpSpPr/>
            <p:nvPr/>
          </p:nvGrpSpPr>
          <p:grpSpPr>
            <a:xfrm>
              <a:off x="6210312" y="1273520"/>
              <a:ext cx="420286" cy="106769"/>
              <a:chOff x="2098350" y="467225"/>
              <a:chExt cx="817200" cy="207600"/>
            </a:xfrm>
          </p:grpSpPr>
          <p:sp>
            <p:nvSpPr>
              <p:cNvPr id="1847" name="Google Shape;1847;p62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62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62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0" name="Google Shape;1850;p62"/>
            <p:cNvGrpSpPr/>
            <p:nvPr/>
          </p:nvGrpSpPr>
          <p:grpSpPr>
            <a:xfrm>
              <a:off x="6395564" y="3251634"/>
              <a:ext cx="395836" cy="317468"/>
              <a:chOff x="7773503" y="3987878"/>
              <a:chExt cx="395836" cy="317468"/>
            </a:xfrm>
          </p:grpSpPr>
          <p:sp>
            <p:nvSpPr>
              <p:cNvPr id="1851" name="Google Shape;1851;p62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62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55" name="Google Shape;1855;p62"/>
          <p:cNvSpPr txBox="1">
            <a:spLocks noGrp="1"/>
          </p:cNvSpPr>
          <p:nvPr>
            <p:ph type="title"/>
          </p:nvPr>
        </p:nvSpPr>
        <p:spPr>
          <a:xfrm>
            <a:off x="-322424" y="203554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1"/>
                </a:solidFill>
              </a:rPr>
              <a:t>Methodology (Agile)</a:t>
            </a:r>
            <a:endParaRPr sz="2800" dirty="0">
              <a:solidFill>
                <a:schemeClr val="accent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2E5C105-9C7F-4FDC-9049-0D8E6FEE7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225" y="813380"/>
            <a:ext cx="447675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558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MVP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58" name="Google Shape;358;p37"/>
          <p:cNvSpPr txBox="1">
            <a:spLocks noGrp="1"/>
          </p:cNvSpPr>
          <p:nvPr>
            <p:ph type="body" idx="1"/>
          </p:nvPr>
        </p:nvSpPr>
        <p:spPr>
          <a:xfrm>
            <a:off x="716888" y="1294150"/>
            <a:ext cx="7704000" cy="31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3200" dirty="0"/>
              <a:t>Registration and login via account</a:t>
            </a:r>
            <a:endParaRPr lang="ru-RU" sz="3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3200" dirty="0"/>
              <a:t>Search for any type of product</a:t>
            </a:r>
            <a:endParaRPr lang="ru-RU" sz="3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3200" dirty="0"/>
              <a:t>Adding or saving a product in your account</a:t>
            </a:r>
            <a:endParaRPr lang="ru-RU" sz="3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3200" dirty="0"/>
              <a:t>Adding an item to the cart</a:t>
            </a:r>
            <a:endParaRPr lang="ru-RU" sz="3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3200" dirty="0"/>
              <a:t>Buy product</a:t>
            </a:r>
            <a:endParaRPr lang="kk-KZ" sz="3200" dirty="0"/>
          </a:p>
        </p:txBody>
      </p:sp>
    </p:spTree>
    <p:extLst>
      <p:ext uri="{BB962C8B-B14F-4D97-AF65-F5344CB8AC3E}">
        <p14:creationId xmlns:p14="http://schemas.microsoft.com/office/powerpoint/2010/main" val="1249956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071;p47">
            <a:extLst>
              <a:ext uri="{FF2B5EF4-FFF2-40B4-BE49-F238E27FC236}">
                <a16:creationId xmlns:a16="http://schemas.microsoft.com/office/drawing/2014/main" id="{ED49739B-C909-437C-9399-8175A2B99F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4072" y="76195"/>
            <a:ext cx="5355856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User stories</a:t>
            </a:r>
            <a:endParaRPr sz="4000" dirty="0">
              <a:solidFill>
                <a:schemeClr val="lt2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A023F8-F925-4F46-A86C-BB4216F96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241"/>
            <a:ext cx="9144000" cy="390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88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071;p47">
            <a:extLst>
              <a:ext uri="{FF2B5EF4-FFF2-40B4-BE49-F238E27FC236}">
                <a16:creationId xmlns:a16="http://schemas.microsoft.com/office/drawing/2014/main" id="{ED49739B-C909-437C-9399-8175A2B99F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4072" y="76195"/>
            <a:ext cx="5355856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Roadmap</a:t>
            </a:r>
            <a:endParaRPr sz="4000" dirty="0">
              <a:solidFill>
                <a:schemeClr val="lt2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5E0085-C7D7-4DF6-A9D8-A1943BD0E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095"/>
            <a:ext cx="9144000" cy="32675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ark &amp; Colorful Interface for Business by Slidesgo">
  <a:themeElements>
    <a:clrScheme name="Simple Light">
      <a:dk1>
        <a:srgbClr val="363636"/>
      </a:dk1>
      <a:lt1>
        <a:srgbClr val="FFFFFF"/>
      </a:lt1>
      <a:dk2>
        <a:srgbClr val="FCCF78"/>
      </a:dk2>
      <a:lt2>
        <a:srgbClr val="F57DC6"/>
      </a:lt2>
      <a:accent1>
        <a:srgbClr val="6AA1F7"/>
      </a:accent1>
      <a:accent2>
        <a:srgbClr val="9D59DB"/>
      </a:accent2>
      <a:accent3>
        <a:srgbClr val="B3D5F2"/>
      </a:accent3>
      <a:accent4>
        <a:srgbClr val="9AE6AE"/>
      </a:accent4>
      <a:accent5>
        <a:srgbClr val="777777"/>
      </a:accent5>
      <a:accent6>
        <a:srgbClr val="464646"/>
      </a:accent6>
      <a:hlink>
        <a:srgbClr val="FCCF7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2075</TotalTime>
  <Words>295</Words>
  <Application>Microsoft Office PowerPoint</Application>
  <PresentationFormat>On-screen Show (16:9)</PresentationFormat>
  <Paragraphs>61</Paragraphs>
  <Slides>20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Barlow</vt:lpstr>
      <vt:lpstr>Nunito Light</vt:lpstr>
      <vt:lpstr>Roboto Condensed Light</vt:lpstr>
      <vt:lpstr>Bebas Neue</vt:lpstr>
      <vt:lpstr>Arial</vt:lpstr>
      <vt:lpstr>Raleway ExtraBold</vt:lpstr>
      <vt:lpstr>urw-din</vt:lpstr>
      <vt:lpstr>Dark &amp; Colorful Interface for Business by Slidesgo</vt:lpstr>
      <vt:lpstr>E-bazar.net Marketplace</vt:lpstr>
      <vt:lpstr>Short description about E-bazar.net</vt:lpstr>
      <vt:lpstr>Goals</vt:lpstr>
      <vt:lpstr>About us</vt:lpstr>
      <vt:lpstr>Madikhan Sadykov</vt:lpstr>
      <vt:lpstr>Methodology (Agile)</vt:lpstr>
      <vt:lpstr>MVP</vt:lpstr>
      <vt:lpstr>User stories</vt:lpstr>
      <vt:lpstr>Roadmap</vt:lpstr>
      <vt:lpstr>PowerPoint Presentation</vt:lpstr>
      <vt:lpstr>PowerPoint Presentation</vt:lpstr>
      <vt:lpstr>PowerPoint Presentation</vt:lpstr>
      <vt:lpstr>Result </vt:lpstr>
      <vt:lpstr>Weekly meetings</vt:lpstr>
      <vt:lpstr>PowerPoint Presentation</vt:lpstr>
      <vt:lpstr>Risk tasks </vt:lpstr>
      <vt:lpstr>PowerPoint Presentation</vt:lpstr>
      <vt:lpstr>PowerPoint Presentation</vt:lpstr>
      <vt:lpstr>PowerPoint Presentation</vt:lpstr>
      <vt:lpstr>Outcome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E-bazar Analogue of Amazon</dc:title>
  <dc:creator>admin</dc:creator>
  <cp:lastModifiedBy>Мадихан Садыков</cp:lastModifiedBy>
  <cp:revision>18</cp:revision>
  <dcterms:modified xsi:type="dcterms:W3CDTF">2022-05-11T06:30:44Z</dcterms:modified>
</cp:coreProperties>
</file>